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notesMasterIdLst>
    <p:notesMasterId r:id="rId25"/>
  </p:notesMasterIdLst>
  <p:sldIdLst>
    <p:sldId id="1534" r:id="rId2"/>
    <p:sldId id="1664" r:id="rId3"/>
    <p:sldId id="257" r:id="rId4"/>
    <p:sldId id="1592" r:id="rId5"/>
    <p:sldId id="1599" r:id="rId6"/>
    <p:sldId id="1660" r:id="rId7"/>
    <p:sldId id="1591" r:id="rId8"/>
    <p:sldId id="1661" r:id="rId9"/>
    <p:sldId id="1662" r:id="rId10"/>
    <p:sldId id="1681" r:id="rId11"/>
    <p:sldId id="1682" r:id="rId12"/>
    <p:sldId id="1663" r:id="rId13"/>
    <p:sldId id="1598" r:id="rId14"/>
    <p:sldId id="1597" r:id="rId15"/>
    <p:sldId id="1669" r:id="rId16"/>
    <p:sldId id="1665" r:id="rId17"/>
    <p:sldId id="1666" r:id="rId18"/>
    <p:sldId id="1667" r:id="rId19"/>
    <p:sldId id="1671" r:id="rId20"/>
    <p:sldId id="1683" r:id="rId21"/>
    <p:sldId id="1672" r:id="rId22"/>
    <p:sldId id="1674" r:id="rId23"/>
    <p:sldId id="1676" r:id="rId24"/>
  </p:sldIdLst>
  <p:sldSz cx="24123650" cy="13681075"/>
  <p:notesSz cx="6858000" cy="9144000"/>
  <p:defaultTextStyle>
    <a:defPPr>
      <a:defRPr lang="pt-BR"/>
    </a:defPPr>
    <a:lvl1pPr marL="0" algn="l" defTabSz="2160270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0135" algn="l" defTabSz="2160270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60270" algn="l" defTabSz="2160270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40405" algn="l" defTabSz="2160270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20540" algn="l" defTabSz="2160270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00675" algn="l" defTabSz="2160270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480810" algn="l" defTabSz="2160270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560945" algn="l" defTabSz="2160270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641080" algn="l" defTabSz="2160270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09">
          <p15:clr>
            <a:srgbClr val="A4A3A4"/>
          </p15:clr>
        </p15:guide>
        <p15:guide id="2" pos="75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94" autoAdjust="0"/>
    <p:restoredTop sz="94718" autoAdjust="0"/>
  </p:normalViewPr>
  <p:slideViewPr>
    <p:cSldViewPr>
      <p:cViewPr varScale="1">
        <p:scale>
          <a:sx n="36" d="100"/>
          <a:sy n="36" d="100"/>
        </p:scale>
        <p:origin x="918" y="48"/>
      </p:cViewPr>
      <p:guideLst>
        <p:guide orient="horz" pos="4309"/>
        <p:guide pos="759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100FBB-2E88-4B05-988C-4559EAB75F36}" type="datetimeFigureOut">
              <a:rPr lang="pt-BR" smtClean="0"/>
              <a:pPr/>
              <a:t>31/03/2015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60452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A7649C-9BB4-467D-B008-5B59B55F18D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7628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16027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1080135" algn="l" defTabSz="216027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2160270" algn="l" defTabSz="216027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3240405" algn="l" defTabSz="216027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4320540" algn="l" defTabSz="216027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5400675" algn="l" defTabSz="216027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6480810" algn="l" defTabSz="216027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7560945" algn="l" defTabSz="216027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8641080" algn="l" defTabSz="216027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2 verbos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7649C-9BB4-467D-B008-5B59B55F18DF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8256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1ª Revisão</a:t>
            </a:r>
            <a:r>
              <a:rPr lang="pt-BR" baseline="0" dirty="0" smtClean="0"/>
              <a:t> mental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7649C-9BB4-467D-B008-5B59B55F18DF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3310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23137" y="5016395"/>
            <a:ext cx="17640417" cy="4514039"/>
          </a:xfrm>
        </p:spPr>
        <p:txBody>
          <a:bodyPr anchor="b">
            <a:normAutofit/>
          </a:bodyPr>
          <a:lstStyle>
            <a:lvl1pPr>
              <a:defRPr sz="10684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3137" y="9530430"/>
            <a:ext cx="17640417" cy="2246830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904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09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13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18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2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27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332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236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9AB16-3374-407D-A5F7-A57091563BB0}" type="datetimeFigureOut">
              <a:rPr lang="pt-BR" smtClean="0"/>
              <a:pPr/>
              <a:t>31/03/2015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Freeform 6"/>
          <p:cNvSpPr/>
          <p:nvPr/>
        </p:nvSpPr>
        <p:spPr bwMode="auto">
          <a:xfrm>
            <a:off x="0" y="8625602"/>
            <a:ext cx="3452048" cy="1553213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2268" y="9036014"/>
            <a:ext cx="1542883" cy="728391"/>
          </a:xfrm>
        </p:spPr>
        <p:txBody>
          <a:bodyPr/>
          <a:lstStyle/>
          <a:p>
            <a:fld id="{044836A4-8CE5-4E38-8945-250B488A11C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536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3135" y="1216096"/>
            <a:ext cx="17640417" cy="6218206"/>
          </a:xfrm>
        </p:spPr>
        <p:txBody>
          <a:bodyPr anchor="ctr">
            <a:normAutofit/>
          </a:bodyPr>
          <a:lstStyle>
            <a:lvl1pPr algn="l">
              <a:defRPr sz="9497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3135" y="8685918"/>
            <a:ext cx="17640417" cy="3103805"/>
          </a:xfrm>
        </p:spPr>
        <p:txBody>
          <a:bodyPr anchor="ctr">
            <a:normAutofit/>
          </a:bodyPr>
          <a:lstStyle>
            <a:lvl1pPr marL="0" indent="0" algn="l">
              <a:buNone/>
              <a:defRPr sz="356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904616" indent="0">
              <a:buNone/>
              <a:defRPr sz="3561">
                <a:solidFill>
                  <a:schemeClr val="tx1">
                    <a:tint val="75000"/>
                  </a:schemeClr>
                </a:solidFill>
              </a:defRPr>
            </a:lvl2pPr>
            <a:lvl3pPr marL="1809232" indent="0">
              <a:buNone/>
              <a:defRPr sz="3166">
                <a:solidFill>
                  <a:schemeClr val="tx1">
                    <a:tint val="75000"/>
                  </a:schemeClr>
                </a:solidFill>
              </a:defRPr>
            </a:lvl3pPr>
            <a:lvl4pPr marL="2713848" indent="0">
              <a:buNone/>
              <a:defRPr sz="2770">
                <a:solidFill>
                  <a:schemeClr val="tx1">
                    <a:tint val="75000"/>
                  </a:schemeClr>
                </a:solidFill>
              </a:defRPr>
            </a:lvl4pPr>
            <a:lvl5pPr marL="3618464" indent="0">
              <a:buNone/>
              <a:defRPr sz="2770">
                <a:solidFill>
                  <a:schemeClr val="tx1">
                    <a:tint val="75000"/>
                  </a:schemeClr>
                </a:solidFill>
              </a:defRPr>
            </a:lvl5pPr>
            <a:lvl6pPr marL="4523080" indent="0">
              <a:buNone/>
              <a:defRPr sz="2770">
                <a:solidFill>
                  <a:schemeClr val="tx1">
                    <a:tint val="75000"/>
                  </a:schemeClr>
                </a:solidFill>
              </a:defRPr>
            </a:lvl6pPr>
            <a:lvl7pPr marL="5427696" indent="0">
              <a:buNone/>
              <a:defRPr sz="2770">
                <a:solidFill>
                  <a:schemeClr val="tx1">
                    <a:tint val="75000"/>
                  </a:schemeClr>
                </a:solidFill>
              </a:defRPr>
            </a:lvl7pPr>
            <a:lvl8pPr marL="6332311" indent="0">
              <a:buNone/>
              <a:defRPr sz="2770">
                <a:solidFill>
                  <a:schemeClr val="tx1">
                    <a:tint val="75000"/>
                  </a:schemeClr>
                </a:solidFill>
              </a:defRPr>
            </a:lvl8pPr>
            <a:lvl9pPr marL="7236927" indent="0">
              <a:buNone/>
              <a:defRPr sz="27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9AB16-3374-407D-A5F7-A57091563BB0}" type="datetimeFigureOut">
              <a:rPr lang="pt-BR" smtClean="0"/>
              <a:pPr/>
              <a:t>31/03/2015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8287" y="6340166"/>
            <a:ext cx="3143132" cy="1012011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2268" y="6471758"/>
            <a:ext cx="1542883" cy="728391"/>
          </a:xfrm>
        </p:spPr>
        <p:txBody>
          <a:bodyPr/>
          <a:lstStyle/>
          <a:p>
            <a:fld id="{044836A4-8CE5-4E38-8945-250B488A11C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8293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9040" y="1216096"/>
            <a:ext cx="16608607" cy="5776454"/>
          </a:xfrm>
        </p:spPr>
        <p:txBody>
          <a:bodyPr anchor="ctr">
            <a:normAutofit/>
          </a:bodyPr>
          <a:lstStyle>
            <a:lvl1pPr algn="l">
              <a:defRPr sz="9497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480089" y="6992549"/>
            <a:ext cx="14912171" cy="76006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316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904616" indent="0">
              <a:buFontTx/>
              <a:buNone/>
              <a:defRPr/>
            </a:lvl2pPr>
            <a:lvl3pPr marL="1809232" indent="0">
              <a:buFontTx/>
              <a:buNone/>
              <a:defRPr/>
            </a:lvl3pPr>
            <a:lvl4pPr marL="2713848" indent="0">
              <a:buFontTx/>
              <a:buNone/>
              <a:defRPr/>
            </a:lvl4pPr>
            <a:lvl5pPr marL="3618464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3135" y="8685918"/>
            <a:ext cx="17640417" cy="3103805"/>
          </a:xfrm>
        </p:spPr>
        <p:txBody>
          <a:bodyPr anchor="ctr">
            <a:normAutofit/>
          </a:bodyPr>
          <a:lstStyle>
            <a:lvl1pPr marL="0" indent="0" algn="l">
              <a:buNone/>
              <a:defRPr sz="356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904616" indent="0">
              <a:buNone/>
              <a:defRPr sz="3561">
                <a:solidFill>
                  <a:schemeClr val="tx1">
                    <a:tint val="75000"/>
                  </a:schemeClr>
                </a:solidFill>
              </a:defRPr>
            </a:lvl2pPr>
            <a:lvl3pPr marL="1809232" indent="0">
              <a:buNone/>
              <a:defRPr sz="3166">
                <a:solidFill>
                  <a:schemeClr val="tx1">
                    <a:tint val="75000"/>
                  </a:schemeClr>
                </a:solidFill>
              </a:defRPr>
            </a:lvl3pPr>
            <a:lvl4pPr marL="2713848" indent="0">
              <a:buNone/>
              <a:defRPr sz="2770">
                <a:solidFill>
                  <a:schemeClr val="tx1">
                    <a:tint val="75000"/>
                  </a:schemeClr>
                </a:solidFill>
              </a:defRPr>
            </a:lvl4pPr>
            <a:lvl5pPr marL="3618464" indent="0">
              <a:buNone/>
              <a:defRPr sz="2770">
                <a:solidFill>
                  <a:schemeClr val="tx1">
                    <a:tint val="75000"/>
                  </a:schemeClr>
                </a:solidFill>
              </a:defRPr>
            </a:lvl5pPr>
            <a:lvl6pPr marL="4523080" indent="0">
              <a:buNone/>
              <a:defRPr sz="2770">
                <a:solidFill>
                  <a:schemeClr val="tx1">
                    <a:tint val="75000"/>
                  </a:schemeClr>
                </a:solidFill>
              </a:defRPr>
            </a:lvl6pPr>
            <a:lvl7pPr marL="5427696" indent="0">
              <a:buNone/>
              <a:defRPr sz="2770">
                <a:solidFill>
                  <a:schemeClr val="tx1">
                    <a:tint val="75000"/>
                  </a:schemeClr>
                </a:solidFill>
              </a:defRPr>
            </a:lvl7pPr>
            <a:lvl8pPr marL="6332311" indent="0">
              <a:buNone/>
              <a:defRPr sz="2770">
                <a:solidFill>
                  <a:schemeClr val="tx1">
                    <a:tint val="75000"/>
                  </a:schemeClr>
                </a:solidFill>
              </a:defRPr>
            </a:lvl8pPr>
            <a:lvl9pPr marL="7236927" indent="0">
              <a:buNone/>
              <a:defRPr sz="27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9AB16-3374-407D-A5F7-A57091563BB0}" type="datetimeFigureOut">
              <a:rPr lang="pt-BR" smtClean="0"/>
              <a:pPr/>
              <a:t>31/03/2015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8287" y="6340166"/>
            <a:ext cx="3143132" cy="1012011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2268" y="6471758"/>
            <a:ext cx="1542883" cy="728391"/>
          </a:xfrm>
        </p:spPr>
        <p:txBody>
          <a:bodyPr/>
          <a:lstStyle/>
          <a:p>
            <a:fld id="{044836A4-8CE5-4E38-8945-250B488A11C6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4882609" y="1292710"/>
            <a:ext cx="1206183" cy="1166574"/>
          </a:xfrm>
          <a:prstGeom prst="rect">
            <a:avLst/>
          </a:prstGeom>
        </p:spPr>
        <p:txBody>
          <a:bodyPr vert="horz" lIns="180927" tIns="90464" rIns="180927" bIns="90464" rtlCol="0" anchor="ctr">
            <a:noAutofit/>
          </a:bodyPr>
          <a:lstStyle/>
          <a:p>
            <a:pPr lvl="0"/>
            <a:r>
              <a:rPr lang="en-US" sz="15829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992355" y="5795816"/>
            <a:ext cx="1206183" cy="1166574"/>
          </a:xfrm>
          <a:prstGeom prst="rect">
            <a:avLst/>
          </a:prstGeom>
        </p:spPr>
        <p:txBody>
          <a:bodyPr vert="horz" lIns="180927" tIns="90464" rIns="180927" bIns="90464" rtlCol="0" anchor="ctr">
            <a:noAutofit/>
          </a:bodyPr>
          <a:lstStyle/>
          <a:p>
            <a:pPr lvl="0"/>
            <a:r>
              <a:rPr lang="en-US" sz="15829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10141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3136" y="4864383"/>
            <a:ext cx="17640419" cy="5435813"/>
          </a:xfrm>
        </p:spPr>
        <p:txBody>
          <a:bodyPr anchor="b">
            <a:normAutofit/>
          </a:bodyPr>
          <a:lstStyle>
            <a:lvl1pPr algn="l">
              <a:defRPr sz="9497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23136" y="10336812"/>
            <a:ext cx="17640419" cy="145552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9AB16-3374-407D-A5F7-A57091563BB0}" type="datetimeFigureOut">
              <a:rPr lang="pt-BR" smtClean="0"/>
              <a:pPr/>
              <a:t>31/03/2015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8287" y="9798437"/>
            <a:ext cx="3143132" cy="1012011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2268" y="9940798"/>
            <a:ext cx="1542883" cy="728391"/>
          </a:xfrm>
        </p:spPr>
        <p:txBody>
          <a:bodyPr/>
          <a:lstStyle/>
          <a:p>
            <a:fld id="{044836A4-8CE5-4E38-8945-250B488A11C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0667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639040" y="1216096"/>
            <a:ext cx="16608607" cy="5776454"/>
          </a:xfrm>
        </p:spPr>
        <p:txBody>
          <a:bodyPr anchor="ctr">
            <a:normAutofit/>
          </a:bodyPr>
          <a:lstStyle>
            <a:lvl1pPr algn="l">
              <a:defRPr sz="9497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23134" y="8664681"/>
            <a:ext cx="17640419" cy="1672131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4749">
                <a:solidFill>
                  <a:schemeClr val="accent1"/>
                </a:solidFill>
              </a:defRPr>
            </a:lvl1pPr>
            <a:lvl2pPr marL="904616" indent="0">
              <a:buFontTx/>
              <a:buNone/>
              <a:defRPr/>
            </a:lvl2pPr>
            <a:lvl3pPr marL="1809232" indent="0">
              <a:buFontTx/>
              <a:buNone/>
              <a:defRPr/>
            </a:lvl3pPr>
            <a:lvl4pPr marL="2713848" indent="0">
              <a:buFontTx/>
              <a:buNone/>
              <a:defRPr/>
            </a:lvl4pPr>
            <a:lvl5pPr marL="3618464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23136" y="10336812"/>
            <a:ext cx="17640419" cy="145552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9AB16-3374-407D-A5F7-A57091563BB0}" type="datetimeFigureOut">
              <a:rPr lang="pt-BR" smtClean="0"/>
              <a:pPr/>
              <a:t>31/03/2015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8287" y="9798437"/>
            <a:ext cx="3143132" cy="1012011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2268" y="9940798"/>
            <a:ext cx="1542883" cy="728391"/>
          </a:xfrm>
        </p:spPr>
        <p:txBody>
          <a:bodyPr/>
          <a:lstStyle/>
          <a:p>
            <a:fld id="{044836A4-8CE5-4E38-8945-250B488A11C6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7" name="TextBox 16"/>
          <p:cNvSpPr txBox="1"/>
          <p:nvPr/>
        </p:nvSpPr>
        <p:spPr>
          <a:xfrm>
            <a:off x="4882609" y="1292710"/>
            <a:ext cx="1206183" cy="1166574"/>
          </a:xfrm>
          <a:prstGeom prst="rect">
            <a:avLst/>
          </a:prstGeom>
        </p:spPr>
        <p:txBody>
          <a:bodyPr vert="horz" lIns="180927" tIns="90464" rIns="180927" bIns="90464" rtlCol="0" anchor="ctr">
            <a:noAutofit/>
          </a:bodyPr>
          <a:lstStyle/>
          <a:p>
            <a:pPr lvl="0"/>
            <a:r>
              <a:rPr lang="en-US" sz="15829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992355" y="5795816"/>
            <a:ext cx="1206183" cy="1166574"/>
          </a:xfrm>
          <a:prstGeom prst="rect">
            <a:avLst/>
          </a:prstGeom>
        </p:spPr>
        <p:txBody>
          <a:bodyPr vert="horz" lIns="180927" tIns="90464" rIns="180927" bIns="90464" rtlCol="0" anchor="ctr">
            <a:noAutofit/>
          </a:bodyPr>
          <a:lstStyle/>
          <a:p>
            <a:pPr lvl="0"/>
            <a:r>
              <a:rPr lang="en-US" sz="15829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50921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3135" y="1251619"/>
            <a:ext cx="17640417" cy="5745373"/>
          </a:xfrm>
        </p:spPr>
        <p:txBody>
          <a:bodyPr anchor="ctr">
            <a:normAutofit/>
          </a:bodyPr>
          <a:lstStyle>
            <a:lvl1pPr algn="l">
              <a:defRPr sz="9497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23134" y="8664681"/>
            <a:ext cx="17640419" cy="1672131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4749">
                <a:solidFill>
                  <a:schemeClr val="accent1"/>
                </a:solidFill>
              </a:defRPr>
            </a:lvl1pPr>
            <a:lvl2pPr marL="904616" indent="0">
              <a:buFontTx/>
              <a:buNone/>
              <a:defRPr/>
            </a:lvl2pPr>
            <a:lvl3pPr marL="1809232" indent="0">
              <a:buFontTx/>
              <a:buNone/>
              <a:defRPr/>
            </a:lvl3pPr>
            <a:lvl4pPr marL="2713848" indent="0">
              <a:buFontTx/>
              <a:buNone/>
              <a:defRPr/>
            </a:lvl4pPr>
            <a:lvl5pPr marL="3618464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23136" y="10336812"/>
            <a:ext cx="17640419" cy="145552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9AB16-3374-407D-A5F7-A57091563BB0}" type="datetimeFigureOut">
              <a:rPr lang="pt-BR" smtClean="0"/>
              <a:pPr/>
              <a:t>31/03/2015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8287" y="9798437"/>
            <a:ext cx="3143132" cy="1012011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2268" y="9940798"/>
            <a:ext cx="1542883" cy="728391"/>
          </a:xfrm>
        </p:spPr>
        <p:txBody>
          <a:bodyPr/>
          <a:lstStyle/>
          <a:p>
            <a:fld id="{044836A4-8CE5-4E38-8945-250B488A11C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0829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9AB16-3374-407D-A5F7-A57091563BB0}" type="datetimeFigureOut">
              <a:rPr lang="pt-BR" smtClean="0"/>
              <a:pPr/>
              <a:t>31/03/2015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8287" y="1425113"/>
            <a:ext cx="3143132" cy="1012011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836A4-8CE5-4E38-8945-250B488A11C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3125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8391142" y="1251616"/>
            <a:ext cx="4368061" cy="10540726"/>
          </a:xfrm>
        </p:spPr>
        <p:txBody>
          <a:bodyPr vert="eaVert" anchor="ctr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23134" y="1251616"/>
            <a:ext cx="12815689" cy="10540726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9AB16-3374-407D-A5F7-A57091563BB0}" type="datetimeFigureOut">
              <a:rPr lang="pt-BR" smtClean="0"/>
              <a:pPr/>
              <a:t>31/03/2015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8287" y="1425113"/>
            <a:ext cx="3143132" cy="1012011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836A4-8CE5-4E38-8945-250B488A11C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1587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0481" y="1245042"/>
            <a:ext cx="17633072" cy="2555257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3134" y="4256334"/>
            <a:ext cx="17640419" cy="7536006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9AB16-3374-407D-A5F7-A57091563BB0}" type="datetimeFigureOut">
              <a:rPr lang="pt-BR" smtClean="0"/>
              <a:pPr/>
              <a:t>31/03/2015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8287" y="1425113"/>
            <a:ext cx="3143132" cy="1012011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836A4-8CE5-4E38-8945-250B488A11C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1960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3135" y="4107016"/>
            <a:ext cx="17640417" cy="2930120"/>
          </a:xfrm>
        </p:spPr>
        <p:txBody>
          <a:bodyPr anchor="b"/>
          <a:lstStyle>
            <a:lvl1pPr algn="l">
              <a:defRPr sz="7914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3135" y="7042281"/>
            <a:ext cx="17640417" cy="1716418"/>
          </a:xfrm>
        </p:spPr>
        <p:txBody>
          <a:bodyPr anchor="t"/>
          <a:lstStyle>
            <a:lvl1pPr marL="0" indent="0" algn="l">
              <a:buNone/>
              <a:defRPr sz="3957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904616" indent="0">
              <a:buNone/>
              <a:defRPr sz="3561">
                <a:solidFill>
                  <a:schemeClr val="tx1">
                    <a:tint val="75000"/>
                  </a:schemeClr>
                </a:solidFill>
              </a:defRPr>
            </a:lvl2pPr>
            <a:lvl3pPr marL="1809232" indent="0">
              <a:buNone/>
              <a:defRPr sz="3166">
                <a:solidFill>
                  <a:schemeClr val="tx1">
                    <a:tint val="75000"/>
                  </a:schemeClr>
                </a:solidFill>
              </a:defRPr>
            </a:lvl3pPr>
            <a:lvl4pPr marL="2713848" indent="0">
              <a:buNone/>
              <a:defRPr sz="2770">
                <a:solidFill>
                  <a:schemeClr val="tx1">
                    <a:tint val="75000"/>
                  </a:schemeClr>
                </a:solidFill>
              </a:defRPr>
            </a:lvl4pPr>
            <a:lvl5pPr marL="3618464" indent="0">
              <a:buNone/>
              <a:defRPr sz="2770">
                <a:solidFill>
                  <a:schemeClr val="tx1">
                    <a:tint val="75000"/>
                  </a:schemeClr>
                </a:solidFill>
              </a:defRPr>
            </a:lvl5pPr>
            <a:lvl6pPr marL="4523080" indent="0">
              <a:buNone/>
              <a:defRPr sz="2770">
                <a:solidFill>
                  <a:schemeClr val="tx1">
                    <a:tint val="75000"/>
                  </a:schemeClr>
                </a:solidFill>
              </a:defRPr>
            </a:lvl6pPr>
            <a:lvl7pPr marL="5427696" indent="0">
              <a:buNone/>
              <a:defRPr sz="2770">
                <a:solidFill>
                  <a:schemeClr val="tx1">
                    <a:tint val="75000"/>
                  </a:schemeClr>
                </a:solidFill>
              </a:defRPr>
            </a:lvl7pPr>
            <a:lvl8pPr marL="6332311" indent="0">
              <a:buNone/>
              <a:defRPr sz="2770">
                <a:solidFill>
                  <a:schemeClr val="tx1">
                    <a:tint val="75000"/>
                  </a:schemeClr>
                </a:solidFill>
              </a:defRPr>
            </a:lvl8pPr>
            <a:lvl9pPr marL="7236927" indent="0">
              <a:buNone/>
              <a:defRPr sz="27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9AB16-3374-407D-A5F7-A57091563BB0}" type="datetimeFigureOut">
              <a:rPr lang="pt-BR" smtClean="0"/>
              <a:pPr/>
              <a:t>31/03/2015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8287" y="6340166"/>
            <a:ext cx="3143132" cy="1012011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2268" y="6471758"/>
            <a:ext cx="1542883" cy="728391"/>
          </a:xfrm>
        </p:spPr>
        <p:txBody>
          <a:bodyPr/>
          <a:lstStyle/>
          <a:p>
            <a:fld id="{044836A4-8CE5-4E38-8945-250B488A11C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6454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3134" y="4256334"/>
            <a:ext cx="8535609" cy="7536006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227942" y="4241616"/>
            <a:ext cx="8535609" cy="7536006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9AB16-3374-407D-A5F7-A57091563BB0}" type="datetimeFigureOut">
              <a:rPr lang="pt-BR" smtClean="0"/>
              <a:pPr/>
              <a:t>31/03/2015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8287" y="1425113"/>
            <a:ext cx="3143132" cy="1012011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2268" y="1571553"/>
            <a:ext cx="1542883" cy="728391"/>
          </a:xfrm>
        </p:spPr>
        <p:txBody>
          <a:bodyPr/>
          <a:lstStyle/>
          <a:p>
            <a:fld id="{044836A4-8CE5-4E38-8945-250B488A11C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6092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5978" y="3935360"/>
            <a:ext cx="7900203" cy="1149589"/>
          </a:xfrm>
        </p:spPr>
        <p:txBody>
          <a:bodyPr anchor="b">
            <a:noAutofit/>
          </a:bodyPr>
          <a:lstStyle>
            <a:lvl1pPr marL="0" indent="0">
              <a:buNone/>
              <a:defRPr sz="4749" b="0"/>
            </a:lvl1pPr>
            <a:lvl2pPr marL="904616" indent="0">
              <a:buNone/>
              <a:defRPr sz="3957" b="1"/>
            </a:lvl2pPr>
            <a:lvl3pPr marL="1809232" indent="0">
              <a:buNone/>
              <a:defRPr sz="3561" b="1"/>
            </a:lvl3pPr>
            <a:lvl4pPr marL="2713848" indent="0">
              <a:buNone/>
              <a:defRPr sz="3166" b="1"/>
            </a:lvl4pPr>
            <a:lvl5pPr marL="3618464" indent="0">
              <a:buNone/>
              <a:defRPr sz="3166" b="1"/>
            </a:lvl5pPr>
            <a:lvl6pPr marL="4523080" indent="0">
              <a:buNone/>
              <a:defRPr sz="3166" b="1"/>
            </a:lvl6pPr>
            <a:lvl7pPr marL="5427696" indent="0">
              <a:buNone/>
              <a:defRPr sz="3166" b="1"/>
            </a:lvl7pPr>
            <a:lvl8pPr marL="6332311" indent="0">
              <a:buNone/>
              <a:defRPr sz="3166" b="1"/>
            </a:lvl8pPr>
            <a:lvl9pPr marL="7236927" indent="0">
              <a:buNone/>
              <a:defRPr sz="3166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3135" y="5084951"/>
            <a:ext cx="8593047" cy="6691039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852961" y="3928920"/>
            <a:ext cx="7912607" cy="1149589"/>
          </a:xfrm>
        </p:spPr>
        <p:txBody>
          <a:bodyPr anchor="b">
            <a:noAutofit/>
          </a:bodyPr>
          <a:lstStyle>
            <a:lvl1pPr marL="0" indent="0">
              <a:buNone/>
              <a:defRPr sz="4749" b="0"/>
            </a:lvl1pPr>
            <a:lvl2pPr marL="904616" indent="0">
              <a:buNone/>
              <a:defRPr sz="3957" b="1"/>
            </a:lvl2pPr>
            <a:lvl3pPr marL="1809232" indent="0">
              <a:buNone/>
              <a:defRPr sz="3561" b="1"/>
            </a:lvl3pPr>
            <a:lvl4pPr marL="2713848" indent="0">
              <a:buNone/>
              <a:defRPr sz="3166" b="1"/>
            </a:lvl4pPr>
            <a:lvl5pPr marL="3618464" indent="0">
              <a:buNone/>
              <a:defRPr sz="3166" b="1"/>
            </a:lvl5pPr>
            <a:lvl6pPr marL="4523080" indent="0">
              <a:buNone/>
              <a:defRPr sz="3166" b="1"/>
            </a:lvl6pPr>
            <a:lvl7pPr marL="5427696" indent="0">
              <a:buNone/>
              <a:defRPr sz="3166" b="1"/>
            </a:lvl7pPr>
            <a:lvl8pPr marL="6332311" indent="0">
              <a:buNone/>
              <a:defRPr sz="3166" b="1"/>
            </a:lvl8pPr>
            <a:lvl9pPr marL="7236927" indent="0">
              <a:buNone/>
              <a:defRPr sz="3166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180870" y="5078512"/>
            <a:ext cx="8584699" cy="6691039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9AB16-3374-407D-A5F7-A57091563BB0}" type="datetimeFigureOut">
              <a:rPr lang="pt-BR" smtClean="0"/>
              <a:pPr/>
              <a:t>31/03/2015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8287" y="1425113"/>
            <a:ext cx="3143132" cy="1012011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2268" y="1571553"/>
            <a:ext cx="1542883" cy="728391"/>
          </a:xfrm>
        </p:spPr>
        <p:txBody>
          <a:bodyPr/>
          <a:lstStyle/>
          <a:p>
            <a:fld id="{044836A4-8CE5-4E38-8945-250B488A11C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494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9AB16-3374-407D-A5F7-A57091563BB0}" type="datetimeFigureOut">
              <a:rPr lang="pt-BR" smtClean="0"/>
              <a:pPr/>
              <a:t>31/03/2015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8287" y="1425113"/>
            <a:ext cx="3143132" cy="1012011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836A4-8CE5-4E38-8945-250B488A11C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3152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9AB16-3374-407D-A5F7-A57091563BB0}" type="datetimeFigureOut">
              <a:rPr lang="pt-BR" smtClean="0"/>
              <a:pPr/>
              <a:t>31/03/2015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8287" y="1425113"/>
            <a:ext cx="3143132" cy="1012011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836A4-8CE5-4E38-8945-250B488A11C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4072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3135" y="889904"/>
            <a:ext cx="6935547" cy="1947652"/>
          </a:xfrm>
        </p:spPr>
        <p:txBody>
          <a:bodyPr anchor="b"/>
          <a:lstStyle>
            <a:lvl1pPr algn="l">
              <a:defRPr sz="3957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1001" y="889905"/>
            <a:ext cx="10252551" cy="10802350"/>
          </a:xfrm>
        </p:spPr>
        <p:txBody>
          <a:bodyPr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23135" y="3189085"/>
            <a:ext cx="6935547" cy="8503165"/>
          </a:xfrm>
        </p:spPr>
        <p:txBody>
          <a:bodyPr/>
          <a:lstStyle>
            <a:lvl1pPr marL="0" indent="0">
              <a:buNone/>
              <a:defRPr sz="2770"/>
            </a:lvl1pPr>
            <a:lvl2pPr marL="904616" indent="0">
              <a:buNone/>
              <a:defRPr sz="2374"/>
            </a:lvl2pPr>
            <a:lvl3pPr marL="1809232" indent="0">
              <a:buNone/>
              <a:defRPr sz="1979"/>
            </a:lvl3pPr>
            <a:lvl4pPr marL="2713848" indent="0">
              <a:buNone/>
              <a:defRPr sz="1781"/>
            </a:lvl4pPr>
            <a:lvl5pPr marL="3618464" indent="0">
              <a:buNone/>
              <a:defRPr sz="1781"/>
            </a:lvl5pPr>
            <a:lvl6pPr marL="4523080" indent="0">
              <a:buNone/>
              <a:defRPr sz="1781"/>
            </a:lvl6pPr>
            <a:lvl7pPr marL="5427696" indent="0">
              <a:buNone/>
              <a:defRPr sz="1781"/>
            </a:lvl7pPr>
            <a:lvl8pPr marL="6332311" indent="0">
              <a:buNone/>
              <a:defRPr sz="1781"/>
            </a:lvl8pPr>
            <a:lvl9pPr marL="7236927" indent="0">
              <a:buNone/>
              <a:defRPr sz="178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9AB16-3374-407D-A5F7-A57091563BB0}" type="datetimeFigureOut">
              <a:rPr lang="pt-BR" smtClean="0"/>
              <a:pPr/>
              <a:t>31/03/2015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8287" y="1425113"/>
            <a:ext cx="3143132" cy="1012011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836A4-8CE5-4E38-8945-250B488A11C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1380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3136" y="9576752"/>
            <a:ext cx="17640419" cy="1130590"/>
          </a:xfrm>
        </p:spPr>
        <p:txBody>
          <a:bodyPr anchor="b">
            <a:normAutofit/>
          </a:bodyPr>
          <a:lstStyle>
            <a:lvl1pPr algn="l">
              <a:defRPr sz="4749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23134" y="1266696"/>
            <a:ext cx="17640419" cy="7690308"/>
          </a:xfrm>
        </p:spPr>
        <p:txBody>
          <a:bodyPr anchor="t">
            <a:normAutofit/>
          </a:bodyPr>
          <a:lstStyle>
            <a:lvl1pPr marL="0" indent="0" algn="ctr">
              <a:buNone/>
              <a:defRPr sz="3166"/>
            </a:lvl1pPr>
            <a:lvl2pPr marL="904616" indent="0">
              <a:buNone/>
              <a:defRPr sz="3166"/>
            </a:lvl2pPr>
            <a:lvl3pPr marL="1809232" indent="0">
              <a:buNone/>
              <a:defRPr sz="3166"/>
            </a:lvl3pPr>
            <a:lvl4pPr marL="2713848" indent="0">
              <a:buNone/>
              <a:defRPr sz="3166"/>
            </a:lvl4pPr>
            <a:lvl5pPr marL="3618464" indent="0">
              <a:buNone/>
              <a:defRPr sz="3166"/>
            </a:lvl5pPr>
            <a:lvl6pPr marL="4523080" indent="0">
              <a:buNone/>
              <a:defRPr sz="3166"/>
            </a:lvl6pPr>
            <a:lvl7pPr marL="5427696" indent="0">
              <a:buNone/>
              <a:defRPr sz="3166"/>
            </a:lvl7pPr>
            <a:lvl8pPr marL="6332311" indent="0">
              <a:buNone/>
              <a:defRPr sz="3166"/>
            </a:lvl8pPr>
            <a:lvl9pPr marL="7236927" indent="0">
              <a:buNone/>
              <a:defRPr sz="3166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23136" y="10707342"/>
            <a:ext cx="17640419" cy="984910"/>
          </a:xfrm>
        </p:spPr>
        <p:txBody>
          <a:bodyPr>
            <a:normAutofit/>
          </a:bodyPr>
          <a:lstStyle>
            <a:lvl1pPr marL="0" indent="0">
              <a:buNone/>
              <a:defRPr sz="2374"/>
            </a:lvl1pPr>
            <a:lvl2pPr marL="904616" indent="0">
              <a:buNone/>
              <a:defRPr sz="2374"/>
            </a:lvl2pPr>
            <a:lvl3pPr marL="1809232" indent="0">
              <a:buNone/>
              <a:defRPr sz="1979"/>
            </a:lvl3pPr>
            <a:lvl4pPr marL="2713848" indent="0">
              <a:buNone/>
              <a:defRPr sz="1781"/>
            </a:lvl4pPr>
            <a:lvl5pPr marL="3618464" indent="0">
              <a:buNone/>
              <a:defRPr sz="1781"/>
            </a:lvl5pPr>
            <a:lvl6pPr marL="4523080" indent="0">
              <a:buNone/>
              <a:defRPr sz="1781"/>
            </a:lvl6pPr>
            <a:lvl7pPr marL="5427696" indent="0">
              <a:buNone/>
              <a:defRPr sz="1781"/>
            </a:lvl7pPr>
            <a:lvl8pPr marL="6332311" indent="0">
              <a:buNone/>
              <a:defRPr sz="1781"/>
            </a:lvl8pPr>
            <a:lvl9pPr marL="7236927" indent="0">
              <a:buNone/>
              <a:defRPr sz="178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9AB16-3374-407D-A5F7-A57091563BB0}" type="datetimeFigureOut">
              <a:rPr lang="pt-BR" smtClean="0"/>
              <a:pPr/>
              <a:t>31/03/2015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8287" y="9798437"/>
            <a:ext cx="3143132" cy="1012011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2268" y="9940798"/>
            <a:ext cx="1542883" cy="728391"/>
          </a:xfrm>
        </p:spPr>
        <p:txBody>
          <a:bodyPr/>
          <a:lstStyle/>
          <a:p>
            <a:fld id="{044836A4-8CE5-4E38-8945-250B488A11C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3482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" y="456036"/>
            <a:ext cx="5642140" cy="1324344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53861" y="-1567"/>
            <a:ext cx="4663023" cy="13673173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361855" cy="136810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30479" y="1245042"/>
            <a:ext cx="17633072" cy="25552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3134" y="4256335"/>
            <a:ext cx="17640419" cy="77526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501961" y="12229654"/>
            <a:ext cx="2268088" cy="738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9AB16-3374-407D-A5F7-A57091563BB0}" type="datetimeFigureOut">
              <a:rPr lang="pt-BR" smtClean="0"/>
              <a:pPr/>
              <a:t>31/03/2015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23135" y="12240370"/>
            <a:ext cx="15077279" cy="7283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52268" y="1571553"/>
            <a:ext cx="1542883" cy="7283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57">
                <a:solidFill>
                  <a:srgbClr val="FEFFFF"/>
                </a:solidFill>
              </a:defRPr>
            </a:lvl1pPr>
          </a:lstStyle>
          <a:p>
            <a:fld id="{044836A4-8CE5-4E38-8945-250B488A11C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64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</p:sldLayoutIdLst>
  <p:txStyles>
    <p:titleStyle>
      <a:lvl1pPr algn="l" defTabSz="904616" rtl="0" eaLnBrk="1" latinLnBrk="0" hangingPunct="1">
        <a:spcBef>
          <a:spcPct val="0"/>
        </a:spcBef>
        <a:buNone/>
        <a:defRPr sz="7123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678462" indent="-678462" algn="l" defTabSz="904616" rtl="0" eaLnBrk="1" latinLnBrk="0" hangingPunct="1">
        <a:spcBef>
          <a:spcPts val="1979"/>
        </a:spcBef>
        <a:spcAft>
          <a:spcPts val="0"/>
        </a:spcAft>
        <a:buClr>
          <a:schemeClr val="accent1"/>
        </a:buClr>
        <a:buFont typeface="Wingdings 3" charset="2"/>
        <a:buChar char=""/>
        <a:defRPr sz="356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470001" indent="-565385" algn="l" defTabSz="904616" rtl="0" eaLnBrk="1" latinLnBrk="0" hangingPunct="1">
        <a:spcBef>
          <a:spcPts val="1979"/>
        </a:spcBef>
        <a:spcAft>
          <a:spcPts val="0"/>
        </a:spcAft>
        <a:buClr>
          <a:schemeClr val="accent1"/>
        </a:buClr>
        <a:buFont typeface="Wingdings 3" charset="2"/>
        <a:buChar char=""/>
        <a:defRPr sz="316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2261540" indent="-452308" algn="l" defTabSz="904616" rtl="0" eaLnBrk="1" latinLnBrk="0" hangingPunct="1">
        <a:spcBef>
          <a:spcPts val="1979"/>
        </a:spcBef>
        <a:spcAft>
          <a:spcPts val="0"/>
        </a:spcAft>
        <a:buClr>
          <a:schemeClr val="accent1"/>
        </a:buClr>
        <a:buFont typeface="Wingdings 3" charset="2"/>
        <a:buChar char=""/>
        <a:defRPr sz="277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3166156" indent="-452308" algn="l" defTabSz="904616" rtl="0" eaLnBrk="1" latinLnBrk="0" hangingPunct="1">
        <a:spcBef>
          <a:spcPts val="1979"/>
        </a:spcBef>
        <a:spcAft>
          <a:spcPts val="0"/>
        </a:spcAft>
        <a:buClr>
          <a:schemeClr val="accent1"/>
        </a:buClr>
        <a:buFont typeface="Wingdings 3" charset="2"/>
        <a:buChar char=""/>
        <a:defRPr sz="237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4070772" indent="-452308" algn="l" defTabSz="904616" rtl="0" eaLnBrk="1" latinLnBrk="0" hangingPunct="1">
        <a:spcBef>
          <a:spcPts val="1979"/>
        </a:spcBef>
        <a:spcAft>
          <a:spcPts val="0"/>
        </a:spcAft>
        <a:buClr>
          <a:schemeClr val="accent1"/>
        </a:buClr>
        <a:buFont typeface="Wingdings 3" charset="2"/>
        <a:buChar char=""/>
        <a:defRPr sz="237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4975388" indent="-452308" algn="l" defTabSz="904616" rtl="0" eaLnBrk="1" latinLnBrk="0" hangingPunct="1">
        <a:spcBef>
          <a:spcPts val="1979"/>
        </a:spcBef>
        <a:spcAft>
          <a:spcPts val="0"/>
        </a:spcAft>
        <a:buClr>
          <a:schemeClr val="accent1"/>
        </a:buClr>
        <a:buFont typeface="Wingdings 3" charset="2"/>
        <a:buChar char=""/>
        <a:defRPr sz="237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5880003" indent="-452308" algn="l" defTabSz="904616" rtl="0" eaLnBrk="1" latinLnBrk="0" hangingPunct="1">
        <a:spcBef>
          <a:spcPts val="1979"/>
        </a:spcBef>
        <a:spcAft>
          <a:spcPts val="0"/>
        </a:spcAft>
        <a:buClr>
          <a:schemeClr val="accent1"/>
        </a:buClr>
        <a:buFont typeface="Wingdings 3" charset="2"/>
        <a:buChar char=""/>
        <a:defRPr sz="237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6784619" indent="-452308" algn="l" defTabSz="904616" rtl="0" eaLnBrk="1" latinLnBrk="0" hangingPunct="1">
        <a:spcBef>
          <a:spcPts val="1979"/>
        </a:spcBef>
        <a:spcAft>
          <a:spcPts val="0"/>
        </a:spcAft>
        <a:buClr>
          <a:schemeClr val="accent1"/>
        </a:buClr>
        <a:buFont typeface="Wingdings 3" charset="2"/>
        <a:buChar char=""/>
        <a:defRPr sz="237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7689235" indent="-452308" algn="l" defTabSz="904616" rtl="0" eaLnBrk="1" latinLnBrk="0" hangingPunct="1">
        <a:spcBef>
          <a:spcPts val="1979"/>
        </a:spcBef>
        <a:spcAft>
          <a:spcPts val="0"/>
        </a:spcAft>
        <a:buClr>
          <a:schemeClr val="accent1"/>
        </a:buClr>
        <a:buFont typeface="Wingdings 3" charset="2"/>
        <a:buChar char=""/>
        <a:defRPr sz="237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4616" rtl="0" eaLnBrk="1" latinLnBrk="0" hangingPunct="1">
        <a:defRPr sz="3561" kern="1200">
          <a:solidFill>
            <a:schemeClr val="tx1"/>
          </a:solidFill>
          <a:latin typeface="+mn-lt"/>
          <a:ea typeface="+mn-ea"/>
          <a:cs typeface="+mn-cs"/>
        </a:defRPr>
      </a:lvl1pPr>
      <a:lvl2pPr marL="904616" algn="l" defTabSz="904616" rtl="0" eaLnBrk="1" latinLnBrk="0" hangingPunct="1">
        <a:defRPr sz="3561" kern="1200">
          <a:solidFill>
            <a:schemeClr val="tx1"/>
          </a:solidFill>
          <a:latin typeface="+mn-lt"/>
          <a:ea typeface="+mn-ea"/>
          <a:cs typeface="+mn-cs"/>
        </a:defRPr>
      </a:lvl2pPr>
      <a:lvl3pPr marL="1809232" algn="l" defTabSz="904616" rtl="0" eaLnBrk="1" latinLnBrk="0" hangingPunct="1">
        <a:defRPr sz="3561" kern="1200">
          <a:solidFill>
            <a:schemeClr val="tx1"/>
          </a:solidFill>
          <a:latin typeface="+mn-lt"/>
          <a:ea typeface="+mn-ea"/>
          <a:cs typeface="+mn-cs"/>
        </a:defRPr>
      </a:lvl3pPr>
      <a:lvl4pPr marL="2713848" algn="l" defTabSz="904616" rtl="0" eaLnBrk="1" latinLnBrk="0" hangingPunct="1">
        <a:defRPr sz="3561" kern="1200">
          <a:solidFill>
            <a:schemeClr val="tx1"/>
          </a:solidFill>
          <a:latin typeface="+mn-lt"/>
          <a:ea typeface="+mn-ea"/>
          <a:cs typeface="+mn-cs"/>
        </a:defRPr>
      </a:lvl4pPr>
      <a:lvl5pPr marL="3618464" algn="l" defTabSz="904616" rtl="0" eaLnBrk="1" latinLnBrk="0" hangingPunct="1">
        <a:defRPr sz="3561" kern="1200">
          <a:solidFill>
            <a:schemeClr val="tx1"/>
          </a:solidFill>
          <a:latin typeface="+mn-lt"/>
          <a:ea typeface="+mn-ea"/>
          <a:cs typeface="+mn-cs"/>
        </a:defRPr>
      </a:lvl5pPr>
      <a:lvl6pPr marL="4523080" algn="l" defTabSz="904616" rtl="0" eaLnBrk="1" latinLnBrk="0" hangingPunct="1">
        <a:defRPr sz="3561" kern="1200">
          <a:solidFill>
            <a:schemeClr val="tx1"/>
          </a:solidFill>
          <a:latin typeface="+mn-lt"/>
          <a:ea typeface="+mn-ea"/>
          <a:cs typeface="+mn-cs"/>
        </a:defRPr>
      </a:lvl6pPr>
      <a:lvl7pPr marL="5427696" algn="l" defTabSz="904616" rtl="0" eaLnBrk="1" latinLnBrk="0" hangingPunct="1">
        <a:defRPr sz="3561" kern="1200">
          <a:solidFill>
            <a:schemeClr val="tx1"/>
          </a:solidFill>
          <a:latin typeface="+mn-lt"/>
          <a:ea typeface="+mn-ea"/>
          <a:cs typeface="+mn-cs"/>
        </a:defRPr>
      </a:lvl7pPr>
      <a:lvl8pPr marL="6332311" algn="l" defTabSz="904616" rtl="0" eaLnBrk="1" latinLnBrk="0" hangingPunct="1">
        <a:defRPr sz="3561" kern="1200">
          <a:solidFill>
            <a:schemeClr val="tx1"/>
          </a:solidFill>
          <a:latin typeface="+mn-lt"/>
          <a:ea typeface="+mn-ea"/>
          <a:cs typeface="+mn-cs"/>
        </a:defRPr>
      </a:lvl8pPr>
      <a:lvl9pPr marL="7236927" algn="l" defTabSz="904616" rtl="0" eaLnBrk="1" latinLnBrk="0" hangingPunct="1">
        <a:defRPr sz="35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-44829"/>
            <a:ext cx="24123650" cy="1377073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215848" tIns="107922" rIns="215848" bIns="107922" rtlCol="0" anchor="ctr"/>
          <a:lstStyle>
            <a:defPPr>
              <a:defRPr lang="pt-BR"/>
            </a:defPPr>
            <a:lvl1pPr marL="0" algn="l" defTabSz="2160270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080135" algn="l" defTabSz="2160270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160270" algn="l" defTabSz="2160270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240405" algn="l" defTabSz="2160270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320540" algn="l" defTabSz="2160270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400675" algn="l" defTabSz="2160270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480810" algn="l" defTabSz="2160270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560945" algn="l" defTabSz="2160270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8641080" algn="l" defTabSz="2160270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473587" y="536543"/>
            <a:ext cx="23176476" cy="12723385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215848" tIns="107922" rIns="215848" bIns="107922" rtlCol="0" anchor="ctr"/>
          <a:lstStyle>
            <a:defPPr>
              <a:defRPr lang="pt-BR"/>
            </a:defPPr>
            <a:lvl1pPr marL="0" algn="l" defTabSz="2160270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080135" algn="l" defTabSz="2160270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160270" algn="l" defTabSz="2160270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240405" algn="l" defTabSz="2160270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320540" algn="l" defTabSz="2160270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400675" algn="l" defTabSz="2160270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480810" algn="l" defTabSz="2160270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560945" algn="l" defTabSz="2160270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8641080" algn="l" defTabSz="2160270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515" y="4273681"/>
            <a:ext cx="19822605" cy="56201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556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776" r="67" b="19208"/>
          <a:stretch/>
        </p:blipFill>
        <p:spPr>
          <a:xfrm>
            <a:off x="-20132" y="-216247"/>
            <a:ext cx="24143781" cy="13897322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468537" y="2304033"/>
            <a:ext cx="22221148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9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1ª Revisão mental</a:t>
            </a:r>
          </a:p>
        </p:txBody>
      </p:sp>
    </p:spTree>
    <p:extLst>
      <p:ext uri="{BB962C8B-B14F-4D97-AF65-F5344CB8AC3E}">
        <p14:creationId xmlns:p14="http://schemas.microsoft.com/office/powerpoint/2010/main" val="178289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24123650" cy="136810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684561" y="5263182"/>
            <a:ext cx="22179470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99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2ª </a:t>
            </a:r>
            <a:r>
              <a:rPr lang="pt-BR" sz="19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Revisão mental</a:t>
            </a:r>
          </a:p>
        </p:txBody>
      </p:sp>
      <p:sp>
        <p:nvSpPr>
          <p:cNvPr id="4" name="Retângulo 3"/>
          <p:cNvSpPr/>
          <p:nvPr/>
        </p:nvSpPr>
        <p:spPr>
          <a:xfrm>
            <a:off x="612553" y="432048"/>
            <a:ext cx="10873208" cy="1367929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/>
          <p:cNvSpPr/>
          <p:nvPr/>
        </p:nvSpPr>
        <p:spPr>
          <a:xfrm>
            <a:off x="1188617" y="3528169"/>
            <a:ext cx="2664296" cy="244827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00"/>
              </a:solidFill>
            </a:endParaRPr>
          </a:p>
        </p:txBody>
      </p:sp>
      <p:sp>
        <p:nvSpPr>
          <p:cNvPr id="6" name="Elipse 5"/>
          <p:cNvSpPr/>
          <p:nvPr/>
        </p:nvSpPr>
        <p:spPr>
          <a:xfrm>
            <a:off x="8317409" y="3168129"/>
            <a:ext cx="2016224" cy="194421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00"/>
              </a:solidFill>
            </a:endParaRPr>
          </a:p>
        </p:txBody>
      </p:sp>
      <p:sp>
        <p:nvSpPr>
          <p:cNvPr id="7" name="Elipse 6"/>
          <p:cNvSpPr/>
          <p:nvPr/>
        </p:nvSpPr>
        <p:spPr>
          <a:xfrm>
            <a:off x="18596793" y="1799977"/>
            <a:ext cx="2016224" cy="194421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00"/>
              </a:solidFill>
            </a:endParaRPr>
          </a:p>
        </p:txBody>
      </p:sp>
      <p:sp>
        <p:nvSpPr>
          <p:cNvPr id="8" name="Elipse 7"/>
          <p:cNvSpPr/>
          <p:nvPr/>
        </p:nvSpPr>
        <p:spPr>
          <a:xfrm>
            <a:off x="17468672" y="4752305"/>
            <a:ext cx="2016224" cy="194421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00"/>
              </a:solidFill>
            </a:endParaRPr>
          </a:p>
        </p:txBody>
      </p:sp>
      <p:sp>
        <p:nvSpPr>
          <p:cNvPr id="9" name="Elipse 8"/>
          <p:cNvSpPr/>
          <p:nvPr/>
        </p:nvSpPr>
        <p:spPr>
          <a:xfrm>
            <a:off x="18974593" y="11399619"/>
            <a:ext cx="2016224" cy="194421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00"/>
              </a:solidFill>
            </a:endParaRPr>
          </a:p>
        </p:txBody>
      </p:sp>
      <p:sp>
        <p:nvSpPr>
          <p:cNvPr id="10" name="Elipse 9"/>
          <p:cNvSpPr/>
          <p:nvPr/>
        </p:nvSpPr>
        <p:spPr>
          <a:xfrm>
            <a:off x="14510097" y="11464937"/>
            <a:ext cx="2016224" cy="194421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00"/>
              </a:solidFill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11043646" y="9455403"/>
            <a:ext cx="2016224" cy="194421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00"/>
              </a:solidFill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7885361" y="11736859"/>
            <a:ext cx="2016224" cy="194421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00"/>
              </a:solidFill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2438206" y="9520721"/>
            <a:ext cx="2016224" cy="194421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00"/>
              </a:solidFill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1738088" y="6912434"/>
            <a:ext cx="2016224" cy="194421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00"/>
              </a:solidFill>
            </a:endParaRPr>
          </a:p>
        </p:txBody>
      </p:sp>
      <p:sp>
        <p:nvSpPr>
          <p:cNvPr id="15" name="Elipse 14"/>
          <p:cNvSpPr/>
          <p:nvPr/>
        </p:nvSpPr>
        <p:spPr>
          <a:xfrm>
            <a:off x="9676392" y="6480275"/>
            <a:ext cx="2016224" cy="194421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96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-2411783" y="3960217"/>
            <a:ext cx="29017416" cy="4957897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15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1</a:t>
            </a:r>
            <a:r>
              <a:rPr lang="pt-BR" sz="156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ª</a:t>
            </a:r>
            <a:r>
              <a:rPr lang="pt-BR" sz="15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 Lição</a:t>
            </a:r>
            <a:endParaRPr lang="pt-BR" sz="8000" b="1" dirty="0" smtClean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  <a:p>
            <a:pPr algn="ctr"/>
            <a:r>
              <a:rPr lang="pt-BR" sz="4400" b="1" dirty="0" smtClean="0">
                <a:solidFill>
                  <a:srgbClr val="C00000"/>
                </a:solidFill>
              </a:rPr>
              <a:t> </a:t>
            </a:r>
            <a:endParaRPr lang="pt-BR" sz="4400" b="1" dirty="0">
              <a:solidFill>
                <a:srgbClr val="C00000"/>
              </a:solidFill>
            </a:endParaRPr>
          </a:p>
          <a:p>
            <a:pPr algn="ctr"/>
            <a:r>
              <a:rPr lang="pt-BR" sz="10800" b="1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</a:rPr>
              <a:t>2º </a:t>
            </a:r>
            <a:r>
              <a:rPr lang="pt-BR" sz="10800" b="1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</a:rPr>
              <a:t>CONJUNTO </a:t>
            </a:r>
            <a:endParaRPr lang="pt-BR" sz="10800" b="1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72" y="1655961"/>
            <a:ext cx="2124721" cy="602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674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02" r="6306" b="4432"/>
          <a:stretch/>
        </p:blipFill>
        <p:spPr>
          <a:xfrm>
            <a:off x="-490170" y="-144239"/>
            <a:ext cx="24721348" cy="13825536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-1208008" y="-1079528"/>
            <a:ext cx="6138152" cy="5511895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344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to</a:t>
            </a:r>
            <a:endParaRPr lang="pt-BR" sz="344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0213514" y="4216613"/>
            <a:ext cx="7103518" cy="4634731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287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eat</a:t>
            </a:r>
            <a:endParaRPr lang="pt-BR" sz="287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1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" t="13445" r="6591" b="18268"/>
          <a:stretch/>
        </p:blipFill>
        <p:spPr>
          <a:xfrm>
            <a:off x="-179536" y="-72230"/>
            <a:ext cx="24303185" cy="1389754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387987" y="-2727434"/>
            <a:ext cx="21168138" cy="19207952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1234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eat</a:t>
            </a:r>
            <a:endParaRPr lang="pt-BR" sz="1234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7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t="13799" r="6592" b="18268"/>
          <a:stretch/>
        </p:blipFill>
        <p:spPr>
          <a:xfrm>
            <a:off x="-35519" y="-224"/>
            <a:ext cx="24159168" cy="13825537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5541226" y="11743237"/>
            <a:ext cx="14283640" cy="234179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13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Eu quero comer...</a:t>
            </a:r>
            <a:endParaRPr lang="pt-BR" sz="138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14" name="Retângulo 13"/>
          <p:cNvSpPr/>
          <p:nvPr/>
        </p:nvSpPr>
        <p:spPr>
          <a:xfrm rot="19128111">
            <a:off x="-1711078" y="9699402"/>
            <a:ext cx="9879380" cy="1987853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72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muita</a:t>
            </a:r>
            <a:r>
              <a:rPr lang="pt-BR" sz="115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abóbora</a:t>
            </a:r>
            <a:endParaRPr lang="pt-BR" sz="115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5616507" y="8736973"/>
            <a:ext cx="14457525" cy="3280514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115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preto </a:t>
            </a:r>
            <a:r>
              <a:rPr lang="pt-BR" sz="199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feijão</a:t>
            </a:r>
            <a:endParaRPr lang="pt-BR" sz="287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16" name="Retângulo 15"/>
          <p:cNvSpPr/>
          <p:nvPr/>
        </p:nvSpPr>
        <p:spPr>
          <a:xfrm rot="1996380">
            <a:off x="15444501" y="8242165"/>
            <a:ext cx="11101749" cy="2341796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branca</a:t>
            </a:r>
            <a:r>
              <a:rPr lang="pt-BR" sz="13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carne</a:t>
            </a:r>
            <a:endParaRPr lang="pt-BR" sz="138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6668861" y="6573323"/>
            <a:ext cx="11891226" cy="2772683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8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6 fritos</a:t>
            </a:r>
            <a:r>
              <a:rPr lang="pt-BR" sz="1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ovos</a:t>
            </a:r>
            <a:endParaRPr lang="pt-BR" sz="166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231357" y="2902385"/>
            <a:ext cx="11891226" cy="4896341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8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quente</a:t>
            </a:r>
            <a:r>
              <a:rPr lang="pt-BR" sz="13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</a:p>
          <a:p>
            <a:pPr algn="ctr"/>
            <a:r>
              <a:rPr lang="pt-BR" sz="1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sopa</a:t>
            </a:r>
            <a:endParaRPr lang="pt-BR" sz="166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16490649" y="3452203"/>
            <a:ext cx="5459296" cy="3049682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crua</a:t>
            </a:r>
            <a:r>
              <a:rPr lang="pt-BR" sz="9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</a:p>
          <a:p>
            <a:pPr algn="ctr"/>
            <a:r>
              <a:rPr lang="pt-BR" sz="8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cenouras</a:t>
            </a:r>
            <a:endParaRPr lang="pt-BR" sz="88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20" name="Retângulo 19"/>
          <p:cNvSpPr/>
          <p:nvPr/>
        </p:nvSpPr>
        <p:spPr>
          <a:xfrm rot="1056996">
            <a:off x="13274685" y="-424776"/>
            <a:ext cx="11891226" cy="3280514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72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cozido</a:t>
            </a:r>
            <a:r>
              <a:rPr lang="pt-BR" sz="199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peixe</a:t>
            </a:r>
            <a:endParaRPr lang="pt-BR" sz="199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21" name="Retângulo 20"/>
          <p:cNvSpPr/>
          <p:nvPr/>
        </p:nvSpPr>
        <p:spPr>
          <a:xfrm rot="20548452">
            <a:off x="-613075" y="86727"/>
            <a:ext cx="11891226" cy="2772683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1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camarão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ao molho</a:t>
            </a:r>
            <a:endParaRPr lang="pt-BR" sz="166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6562189" y="-233169"/>
            <a:ext cx="11891226" cy="3449792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13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arroz</a:t>
            </a:r>
            <a:r>
              <a:rPr lang="pt-BR" sz="8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</a:p>
          <a:p>
            <a:pPr algn="ctr"/>
            <a:r>
              <a:rPr lang="pt-BR" sz="72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</a:t>
            </a:r>
            <a:r>
              <a:rPr lang="pt-BR" sz="72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om leite</a:t>
            </a:r>
            <a:endParaRPr lang="pt-BR" sz="72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6645148" y="2909412"/>
            <a:ext cx="11891226" cy="4511621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pt-BR" sz="199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alface</a:t>
            </a:r>
          </a:p>
          <a:p>
            <a:pPr algn="ctr"/>
            <a:r>
              <a:rPr lang="pt-BR" sz="8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folhas</a:t>
            </a:r>
            <a:endParaRPr lang="pt-BR" sz="199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63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t="13799" r="6592" b="18268"/>
          <a:stretch/>
        </p:blipFill>
        <p:spPr>
          <a:xfrm>
            <a:off x="-35519" y="-224"/>
            <a:ext cx="24159168" cy="13825537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5541226" y="11743237"/>
            <a:ext cx="14283640" cy="2341796"/>
          </a:xfrm>
          <a:prstGeom prst="rect">
            <a:avLst/>
          </a:prstGeom>
          <a:solidFill>
            <a:schemeClr val="tx1"/>
          </a:solidFill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13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I </a:t>
            </a:r>
            <a:r>
              <a:rPr lang="pt-BR" sz="138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want</a:t>
            </a:r>
            <a:r>
              <a:rPr lang="pt-BR" sz="13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pt-BR" sz="138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to</a:t>
            </a:r>
            <a:r>
              <a:rPr lang="pt-BR" sz="13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pt-BR" sz="138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eat</a:t>
            </a:r>
            <a:r>
              <a:rPr lang="pt-BR" sz="13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...</a:t>
            </a:r>
            <a:endParaRPr lang="pt-BR" sz="138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 rot="19128111">
            <a:off x="-1999353" y="7729344"/>
            <a:ext cx="9879380" cy="4465454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8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</a:t>
            </a:r>
            <a:r>
              <a:rPr lang="pt-BR" sz="8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pt-BR" sz="8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lot</a:t>
            </a:r>
            <a:r>
              <a:rPr lang="pt-BR" sz="8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pt-BR" sz="8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of</a:t>
            </a:r>
            <a:r>
              <a:rPr lang="pt-BR" sz="13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pt-BR" sz="13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pumpkin</a:t>
            </a:r>
            <a:endParaRPr lang="pt-BR" sz="138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869236" y="8069811"/>
            <a:ext cx="14457525" cy="4634731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11500" b="1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b</a:t>
            </a:r>
            <a:r>
              <a:rPr lang="pt-BR" sz="115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lack</a:t>
            </a:r>
            <a:r>
              <a:rPr lang="pt-BR" sz="287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pt-BR" sz="287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bean</a:t>
            </a:r>
            <a:endParaRPr lang="pt-BR" sz="287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 rot="1996380">
            <a:off x="15444501" y="8026722"/>
            <a:ext cx="11101749" cy="2772683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6600" b="1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w</a:t>
            </a:r>
            <a:r>
              <a:rPr lang="pt-BR" sz="6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hite</a:t>
            </a:r>
            <a:r>
              <a:rPr lang="pt-BR" sz="1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pt-BR" sz="16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meat</a:t>
            </a:r>
            <a:endParaRPr lang="pt-BR" sz="166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6737433" y="6386058"/>
            <a:ext cx="11891226" cy="2772683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8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six</a:t>
            </a:r>
            <a:r>
              <a:rPr lang="pt-BR" sz="8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pt-BR" sz="8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fried</a:t>
            </a:r>
            <a:r>
              <a:rPr lang="pt-BR" sz="1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pt-BR" sz="16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eggs</a:t>
            </a:r>
            <a:endParaRPr lang="pt-BR" sz="166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403287" y="3095891"/>
            <a:ext cx="11891226" cy="4465454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8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h</a:t>
            </a:r>
            <a:r>
              <a:rPr lang="pt-BR" sz="8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ot</a:t>
            </a:r>
            <a:r>
              <a:rPr lang="pt-BR" sz="13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</a:p>
          <a:p>
            <a:pPr algn="ctr"/>
            <a:r>
              <a:rPr lang="pt-BR" sz="13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soup</a:t>
            </a:r>
            <a:endParaRPr lang="pt-BR" sz="138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6351298" y="2667649"/>
            <a:ext cx="5857706" cy="4465454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6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raw</a:t>
            </a:r>
            <a:r>
              <a:rPr lang="pt-BR" sz="13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</a:p>
          <a:p>
            <a:pPr algn="ctr"/>
            <a:r>
              <a:rPr lang="pt-BR" sz="13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carrots</a:t>
            </a:r>
            <a:endParaRPr lang="pt-BR" sz="138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 rot="1056996">
            <a:off x="13156004" y="-741775"/>
            <a:ext cx="11891226" cy="3896068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8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boiled</a:t>
            </a:r>
            <a:r>
              <a:rPr lang="pt-BR" sz="239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pt-BR" sz="239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fish</a:t>
            </a:r>
            <a:endParaRPr lang="pt-BR" sz="239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 rot="20548452">
            <a:off x="-875085" y="-209503"/>
            <a:ext cx="12766522" cy="3280514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17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shrimp</a:t>
            </a:r>
            <a:r>
              <a:rPr lang="pt-BR" sz="199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pt-BR" sz="6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to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pt-BR" sz="6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the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pt-BR" sz="6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sauce</a:t>
            </a:r>
            <a:endParaRPr lang="pt-BR" sz="199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6562189" y="-233169"/>
            <a:ext cx="11891226" cy="3449792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138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r</a:t>
            </a:r>
            <a:r>
              <a:rPr lang="pt-BR" sz="13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ice</a:t>
            </a:r>
            <a:r>
              <a:rPr lang="pt-BR" sz="8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</a:p>
          <a:p>
            <a:pPr algn="ctr"/>
            <a:r>
              <a:rPr lang="pt-BR" sz="72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with</a:t>
            </a:r>
            <a:r>
              <a:rPr lang="pt-BR" sz="72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pt-BR" sz="72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milk</a:t>
            </a:r>
            <a:endParaRPr lang="pt-BR" sz="72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6736191" y="3011408"/>
            <a:ext cx="11891226" cy="4511621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pt-BR" sz="199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letuce</a:t>
            </a:r>
            <a:endParaRPr lang="pt-BR" sz="19900" b="1" dirty="0" smtClean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algn="ctr"/>
            <a:r>
              <a:rPr lang="pt-BR" sz="8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leaves</a:t>
            </a:r>
            <a:endParaRPr lang="pt-BR" sz="199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27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t="13799" r="6592" b="18268"/>
          <a:stretch/>
        </p:blipFill>
        <p:spPr>
          <a:xfrm>
            <a:off x="-35519" y="-224"/>
            <a:ext cx="24159168" cy="13825537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-395559" y="-216247"/>
            <a:ext cx="24123649" cy="13944972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199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rinda" panose="020B0502040204020203" pitchFamily="34" charset="0"/>
                <a:cs typeface="Vrinda" panose="020B0502040204020203" pitchFamily="34" charset="0"/>
              </a:rPr>
              <a:t>TESTE:</a:t>
            </a:r>
          </a:p>
          <a:p>
            <a:pPr algn="ctr"/>
            <a:endParaRPr lang="pt-BR" sz="9600" b="1" dirty="0" smtClean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algn="ctr"/>
            <a:r>
              <a:rPr lang="pt-BR" sz="199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rinda" panose="020B0502040204020203" pitchFamily="34" charset="0"/>
                <a:cs typeface="Vrinda" panose="020B0502040204020203" pitchFamily="34" charset="0"/>
              </a:rPr>
              <a:t>v</a:t>
            </a:r>
            <a:r>
              <a:rPr lang="pt-BR" sz="199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rinda" panose="020B0502040204020203" pitchFamily="34" charset="0"/>
                <a:cs typeface="Vrinda" panose="020B0502040204020203" pitchFamily="34" charset="0"/>
              </a:rPr>
              <a:t>ejamos </a:t>
            </a:r>
          </a:p>
          <a:p>
            <a:pPr algn="ctr"/>
            <a:r>
              <a:rPr lang="pt-BR" sz="199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rinda" panose="020B0502040204020203" pitchFamily="34" charset="0"/>
                <a:cs typeface="Vrinda" panose="020B0502040204020203" pitchFamily="34" charset="0"/>
              </a:rPr>
              <a:t>com os olhos</a:t>
            </a:r>
          </a:p>
          <a:p>
            <a:pPr algn="ctr"/>
            <a:r>
              <a:rPr lang="pt-BR" sz="199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rinda" panose="020B0502040204020203" pitchFamily="34" charset="0"/>
                <a:cs typeface="Vrinda" panose="020B0502040204020203" pitchFamily="34" charset="0"/>
              </a:rPr>
              <a:t> da imaginação...</a:t>
            </a:r>
            <a:endParaRPr lang="pt-BR" sz="199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87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t="13799" r="6592" b="18268"/>
          <a:stretch/>
        </p:blipFill>
        <p:spPr>
          <a:xfrm>
            <a:off x="-35519" y="-224"/>
            <a:ext cx="24159168" cy="13825537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7309297" y="12529169"/>
            <a:ext cx="10873208" cy="11519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/>
          <p:cNvSpPr/>
          <p:nvPr/>
        </p:nvSpPr>
        <p:spPr>
          <a:xfrm>
            <a:off x="2556769" y="8712745"/>
            <a:ext cx="2664296" cy="244827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/>
          <p:cNvSpPr/>
          <p:nvPr/>
        </p:nvSpPr>
        <p:spPr>
          <a:xfrm>
            <a:off x="11413753" y="9216801"/>
            <a:ext cx="2664296" cy="244827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/>
          <p:cNvSpPr/>
          <p:nvPr/>
        </p:nvSpPr>
        <p:spPr>
          <a:xfrm>
            <a:off x="20270737" y="7992665"/>
            <a:ext cx="2664296" cy="244827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/>
          <p:cNvSpPr/>
          <p:nvPr/>
        </p:nvSpPr>
        <p:spPr>
          <a:xfrm>
            <a:off x="11419391" y="7200725"/>
            <a:ext cx="1782512" cy="15838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/>
          <p:cNvSpPr/>
          <p:nvPr/>
        </p:nvSpPr>
        <p:spPr>
          <a:xfrm>
            <a:off x="5221065" y="4464568"/>
            <a:ext cx="1782512" cy="15838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/>
          <p:cNvSpPr/>
          <p:nvPr/>
        </p:nvSpPr>
        <p:spPr>
          <a:xfrm>
            <a:off x="5221065" y="489681"/>
            <a:ext cx="1782512" cy="15838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/>
          <p:cNvSpPr/>
          <p:nvPr/>
        </p:nvSpPr>
        <p:spPr>
          <a:xfrm>
            <a:off x="11275291" y="108086"/>
            <a:ext cx="1782512" cy="15838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/>
          <p:cNvSpPr/>
          <p:nvPr/>
        </p:nvSpPr>
        <p:spPr>
          <a:xfrm>
            <a:off x="17329517" y="186549"/>
            <a:ext cx="1782512" cy="15838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Elipse 22"/>
          <p:cNvSpPr/>
          <p:nvPr/>
        </p:nvSpPr>
        <p:spPr>
          <a:xfrm>
            <a:off x="17329517" y="3931113"/>
            <a:ext cx="1782512" cy="15838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Elipse 23"/>
          <p:cNvSpPr/>
          <p:nvPr/>
        </p:nvSpPr>
        <p:spPr>
          <a:xfrm>
            <a:off x="11304038" y="3931113"/>
            <a:ext cx="1782512" cy="15838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177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t="13799" r="6592" b="18268"/>
          <a:stretch/>
        </p:blipFill>
        <p:spPr>
          <a:xfrm>
            <a:off x="-35519" y="-224"/>
            <a:ext cx="24159168" cy="13825537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684561" y="5263182"/>
            <a:ext cx="22179470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9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pt-BR" sz="199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ª </a:t>
            </a:r>
            <a:r>
              <a:rPr lang="pt-BR" sz="19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Revisão mental</a:t>
            </a:r>
          </a:p>
        </p:txBody>
      </p:sp>
    </p:spTree>
    <p:extLst>
      <p:ext uri="{BB962C8B-B14F-4D97-AF65-F5344CB8AC3E}">
        <p14:creationId xmlns:p14="http://schemas.microsoft.com/office/powerpoint/2010/main" val="365378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81650" y="0"/>
            <a:ext cx="23727023" cy="10036210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10800" b="1" dirty="0" smtClean="0">
                <a:ln>
                  <a:solidFill>
                    <a:sysClr val="windowText" lastClr="000000"/>
                  </a:solidFill>
                </a:ln>
              </a:rPr>
              <a:t>Treinamento de </a:t>
            </a:r>
            <a:r>
              <a:rPr lang="pt-BR" sz="10800" b="1" dirty="0" smtClean="0">
                <a:ln>
                  <a:solidFill>
                    <a:sysClr val="windowText" lastClr="000000"/>
                  </a:solidFill>
                </a:ln>
              </a:rPr>
              <a:t>VOCABULÁRIO</a:t>
            </a:r>
            <a:endParaRPr lang="pt-BR" sz="10800" b="1" dirty="0" smtClean="0">
              <a:ln>
                <a:solidFill>
                  <a:sysClr val="windowText" lastClr="000000"/>
                </a:solidFill>
              </a:ln>
            </a:endParaRPr>
          </a:p>
          <a:p>
            <a:pPr algn="ctr"/>
            <a:r>
              <a:rPr lang="pt-BR" sz="156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</a:rPr>
              <a:t>MEMORIZAÇÃO </a:t>
            </a:r>
            <a:r>
              <a:rPr lang="pt-BR" sz="130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</a:rPr>
              <a:t>de </a:t>
            </a:r>
          </a:p>
          <a:p>
            <a:pPr algn="ctr"/>
            <a:r>
              <a:rPr lang="pt-BR" sz="13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5.000 palavras em inglês</a:t>
            </a:r>
            <a:endParaRPr lang="pt-BR" sz="7200" b="1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  <a:p>
            <a:pPr algn="ctr"/>
            <a:r>
              <a:rPr lang="pt-BR" sz="4800" b="1" dirty="0" smtClean="0">
                <a:solidFill>
                  <a:srgbClr val="C00000"/>
                </a:solidFill>
              </a:rPr>
              <a:t> </a:t>
            </a:r>
            <a:endParaRPr lang="pt-BR" sz="18700" b="1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</a:endParaRPr>
          </a:p>
          <a:p>
            <a:pPr algn="ctr"/>
            <a:endParaRPr lang="pt-BR" sz="6600" b="1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</a:endParaRPr>
          </a:p>
          <a:p>
            <a:pPr algn="ctr"/>
            <a:r>
              <a:rPr lang="pt-BR" sz="13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100 Lições </a:t>
            </a:r>
            <a:r>
              <a:rPr lang="pt-BR" sz="13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Mnemônicas</a:t>
            </a:r>
            <a:endParaRPr lang="pt-BR" sz="13000" b="1" dirty="0" smtClean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7" y="1655961"/>
            <a:ext cx="2124721" cy="602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028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24123650" cy="136810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684561" y="5263182"/>
            <a:ext cx="22179470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99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2ª </a:t>
            </a:r>
            <a:r>
              <a:rPr lang="pt-BR" sz="19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Revisão mental</a:t>
            </a:r>
          </a:p>
        </p:txBody>
      </p:sp>
      <p:sp>
        <p:nvSpPr>
          <p:cNvPr id="4" name="Retângulo 3"/>
          <p:cNvSpPr/>
          <p:nvPr/>
        </p:nvSpPr>
        <p:spPr>
          <a:xfrm>
            <a:off x="7309297" y="12529169"/>
            <a:ext cx="10873208" cy="11519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/>
          <p:cNvSpPr/>
          <p:nvPr/>
        </p:nvSpPr>
        <p:spPr>
          <a:xfrm>
            <a:off x="2556769" y="8712745"/>
            <a:ext cx="2664296" cy="244827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/>
          <p:cNvSpPr/>
          <p:nvPr/>
        </p:nvSpPr>
        <p:spPr>
          <a:xfrm>
            <a:off x="11413753" y="9216801"/>
            <a:ext cx="2664296" cy="244827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20270737" y="7992665"/>
            <a:ext cx="2664296" cy="244827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11419391" y="7200725"/>
            <a:ext cx="1782512" cy="15838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/>
          <p:cNvSpPr/>
          <p:nvPr/>
        </p:nvSpPr>
        <p:spPr>
          <a:xfrm>
            <a:off x="5221065" y="4464568"/>
            <a:ext cx="1782512" cy="15838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5221065" y="489681"/>
            <a:ext cx="1782512" cy="15838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/>
          <p:cNvSpPr/>
          <p:nvPr/>
        </p:nvSpPr>
        <p:spPr>
          <a:xfrm>
            <a:off x="11275291" y="108086"/>
            <a:ext cx="1782512" cy="15838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/>
          <p:cNvSpPr/>
          <p:nvPr/>
        </p:nvSpPr>
        <p:spPr>
          <a:xfrm>
            <a:off x="17329517" y="186549"/>
            <a:ext cx="1782512" cy="15838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/>
          <p:cNvSpPr/>
          <p:nvPr/>
        </p:nvSpPr>
        <p:spPr>
          <a:xfrm>
            <a:off x="17329517" y="3931113"/>
            <a:ext cx="1782512" cy="15838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/>
          <p:cNvSpPr/>
          <p:nvPr/>
        </p:nvSpPr>
        <p:spPr>
          <a:xfrm>
            <a:off x="11304038" y="3931113"/>
            <a:ext cx="1782512" cy="15838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051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02" r="6306" b="4432"/>
          <a:stretch/>
        </p:blipFill>
        <p:spPr>
          <a:xfrm>
            <a:off x="-490170" y="-144239"/>
            <a:ext cx="24721348" cy="13825536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-1208008" y="-1079528"/>
            <a:ext cx="6138152" cy="5511895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344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to</a:t>
            </a:r>
            <a:endParaRPr lang="pt-BR" sz="344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 rot="21410990">
            <a:off x="1983047" y="4703293"/>
            <a:ext cx="7103518" cy="5511895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344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see</a:t>
            </a:r>
            <a:endParaRPr lang="pt-BR" sz="344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0213514" y="4216613"/>
            <a:ext cx="7103518" cy="4634731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287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eat</a:t>
            </a:r>
            <a:endParaRPr lang="pt-BR" sz="287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68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6" grpId="0"/>
      <p:bldP spid="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02" r="6306" b="4432"/>
          <a:stretch/>
        </p:blipFill>
        <p:spPr>
          <a:xfrm>
            <a:off x="-490170" y="-144239"/>
            <a:ext cx="24721348" cy="13825536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-2638204" y="1227204"/>
            <a:ext cx="29017416" cy="11082650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323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FIM da</a:t>
            </a:r>
          </a:p>
          <a:p>
            <a:pPr algn="ctr"/>
            <a:r>
              <a:rPr lang="pt-BR" sz="323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1ª LIÇÃO</a:t>
            </a:r>
            <a:endParaRPr lang="pt-BR" sz="13800" b="1" dirty="0" smtClean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  <a:p>
            <a:pPr algn="ctr"/>
            <a:r>
              <a:rPr lang="pt-BR" sz="6600" b="1" dirty="0" smtClean="0">
                <a:solidFill>
                  <a:srgbClr val="C00000"/>
                </a:solidFill>
              </a:rPr>
              <a:t> </a:t>
            </a:r>
            <a:endParaRPr lang="pt-BR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55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-44829"/>
            <a:ext cx="24123650" cy="1377073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215848" tIns="107922" rIns="215848" bIns="107922" rtlCol="0" anchor="ctr"/>
          <a:lstStyle>
            <a:defPPr>
              <a:defRPr lang="pt-BR"/>
            </a:defPPr>
            <a:lvl1pPr marL="0" algn="l" defTabSz="2160270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080135" algn="l" defTabSz="2160270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160270" algn="l" defTabSz="2160270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240405" algn="l" defTabSz="2160270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320540" algn="l" defTabSz="2160270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400675" algn="l" defTabSz="2160270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480810" algn="l" defTabSz="2160270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560945" algn="l" defTabSz="2160270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8641080" algn="l" defTabSz="2160270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473587" y="536543"/>
            <a:ext cx="23176476" cy="12723385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215848" tIns="107922" rIns="215848" bIns="107922" rtlCol="0" anchor="ctr"/>
          <a:lstStyle>
            <a:defPPr>
              <a:defRPr lang="pt-BR"/>
            </a:defPPr>
            <a:lvl1pPr marL="0" algn="l" defTabSz="2160270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080135" algn="l" defTabSz="2160270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160270" algn="l" defTabSz="2160270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240405" algn="l" defTabSz="2160270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320540" algn="l" defTabSz="2160270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400675" algn="l" defTabSz="2160270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480810" algn="l" defTabSz="2160270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560945" algn="l" defTabSz="2160270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8641080" algn="l" defTabSz="2160270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515" y="4273681"/>
            <a:ext cx="19822605" cy="56201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70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1000">
              <a:schemeClr val="bg2">
                <a:tint val="90000"/>
                <a:satMod val="92000"/>
                <a:lumMod val="90000"/>
                <a:lumOff val="10000"/>
                <a:alpha val="88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-2123751" y="4032225"/>
            <a:ext cx="29017416" cy="4957897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15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1ª LIÇÃO</a:t>
            </a:r>
            <a:endParaRPr lang="pt-BR" sz="8000" b="1" dirty="0" smtClean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  <a:p>
            <a:pPr algn="ctr"/>
            <a:r>
              <a:rPr lang="pt-BR" sz="4400" b="1" dirty="0" smtClean="0">
                <a:solidFill>
                  <a:srgbClr val="C00000"/>
                </a:solidFill>
              </a:rPr>
              <a:t> </a:t>
            </a:r>
            <a:endParaRPr lang="pt-BR" sz="4400" b="1" dirty="0">
              <a:solidFill>
                <a:srgbClr val="C00000"/>
              </a:solidFill>
            </a:endParaRPr>
          </a:p>
          <a:p>
            <a:pPr algn="ctr"/>
            <a:r>
              <a:rPr lang="pt-BR" sz="10800" b="1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</a:rPr>
              <a:t>1º </a:t>
            </a:r>
            <a:r>
              <a:rPr lang="pt-BR" sz="10800" b="1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</a:rPr>
              <a:t>CONJUNTO </a:t>
            </a:r>
            <a:endParaRPr lang="pt-BR" sz="10800" b="1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72" y="1655961"/>
            <a:ext cx="2124721" cy="602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88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02" r="6306" b="4432"/>
          <a:stretch/>
        </p:blipFill>
        <p:spPr>
          <a:xfrm>
            <a:off x="-490170" y="-144239"/>
            <a:ext cx="24721348" cy="13825536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1208008" y="-1079528"/>
            <a:ext cx="6138152" cy="5511895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344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to</a:t>
            </a:r>
            <a:endParaRPr lang="pt-BR" sz="344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 rot="21410990">
            <a:off x="1983047" y="4703293"/>
            <a:ext cx="7103518" cy="5511895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344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see</a:t>
            </a:r>
            <a:endParaRPr lang="pt-BR" sz="344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63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776" r="67" b="19208"/>
          <a:stretch/>
        </p:blipFill>
        <p:spPr>
          <a:xfrm>
            <a:off x="-20132" y="-216247"/>
            <a:ext cx="24143781" cy="13897322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-827607" y="-2592511"/>
            <a:ext cx="25850872" cy="19207952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1234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see</a:t>
            </a:r>
            <a:endParaRPr lang="pt-BR" sz="1234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29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776" r="67" b="19208"/>
          <a:stretch/>
        </p:blipFill>
        <p:spPr>
          <a:xfrm>
            <a:off x="-20132" y="-216247"/>
            <a:ext cx="24143781" cy="13897322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-39101" y="-216247"/>
            <a:ext cx="12390678" cy="2341796"/>
          </a:xfrm>
          <a:prstGeom prst="rect">
            <a:avLst/>
          </a:prstGeom>
          <a:solidFill>
            <a:srgbClr val="C00000"/>
          </a:solidFill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13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rinda" panose="020B0502040204020203" pitchFamily="34" charset="0"/>
                <a:cs typeface="Vrinda" panose="020B0502040204020203" pitchFamily="34" charset="0"/>
              </a:rPr>
              <a:t>Deixe-me ver...</a:t>
            </a:r>
            <a:endParaRPr lang="pt-BR" sz="138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 rot="20406019">
            <a:off x="-23821" y="3601325"/>
            <a:ext cx="5259697" cy="2772683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1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você</a:t>
            </a:r>
            <a:endParaRPr lang="pt-BR" sz="166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 rot="21371510">
            <a:off x="4722752" y="2905286"/>
            <a:ext cx="9266993" cy="2772683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96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o</a:t>
            </a:r>
            <a:r>
              <a:rPr lang="pt-BR" sz="9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pt-BR" sz="1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telhado</a:t>
            </a:r>
            <a:endParaRPr lang="pt-BR" sz="344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 rot="680095">
            <a:off x="12851282" y="1232572"/>
            <a:ext cx="12153637" cy="3049682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9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estas</a:t>
            </a:r>
            <a:r>
              <a:rPr lang="pt-BR" sz="184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janelas</a:t>
            </a:r>
            <a:endParaRPr lang="pt-BR" sz="184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 rot="988720">
            <a:off x="14007369" y="4493538"/>
            <a:ext cx="8273278" cy="2341796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72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</a:t>
            </a:r>
            <a:r>
              <a:rPr lang="pt-BR" sz="13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parede</a:t>
            </a:r>
            <a:endParaRPr lang="pt-BR" sz="138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 rot="1765664">
            <a:off x="15302253" y="10632764"/>
            <a:ext cx="8359622" cy="1987853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115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pt-BR" sz="72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pt-BR" sz="72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cinco </a:t>
            </a:r>
            <a:r>
              <a:rPr lang="pt-BR" sz="115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flores</a:t>
            </a:r>
            <a:endParaRPr lang="pt-BR" sz="115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2299901" y="11887745"/>
            <a:ext cx="7467732" cy="1987853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8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dois</a:t>
            </a:r>
            <a:r>
              <a:rPr lang="pt-BR" sz="115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garotos</a:t>
            </a:r>
            <a:endParaRPr lang="pt-BR" sz="115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 rot="21335612">
            <a:off x="8575046" y="9195921"/>
            <a:ext cx="6563461" cy="1695465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quatro</a:t>
            </a:r>
            <a:r>
              <a:rPr lang="pt-BR" sz="8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pt-BR" sz="9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garotas</a:t>
            </a:r>
            <a:endParaRPr lang="pt-BR" sz="96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3348857" y="11673353"/>
            <a:ext cx="9094108" cy="2341796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72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muitas</a:t>
            </a:r>
            <a:r>
              <a:rPr lang="pt-BR" sz="13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águias</a:t>
            </a:r>
            <a:endParaRPr lang="pt-BR" sz="138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-119157" y="9577127"/>
            <a:ext cx="9150604" cy="1987853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72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algumas</a:t>
            </a:r>
            <a:r>
              <a:rPr lang="pt-BR" sz="115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árvores</a:t>
            </a:r>
            <a:endParaRPr lang="pt-BR" sz="115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-649889" y="6900520"/>
            <a:ext cx="9010235" cy="2772683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três </a:t>
            </a:r>
            <a:r>
              <a:rPr lang="pt-BR" sz="1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carros</a:t>
            </a:r>
            <a:endParaRPr lang="pt-BR" sz="166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14" name="Retângulo 13"/>
          <p:cNvSpPr/>
          <p:nvPr/>
        </p:nvSpPr>
        <p:spPr>
          <a:xfrm rot="21437063">
            <a:off x="5708575" y="5896451"/>
            <a:ext cx="11891226" cy="2772683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8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minha</a:t>
            </a:r>
            <a:r>
              <a:rPr lang="pt-BR" sz="1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esposa</a:t>
            </a:r>
            <a:endParaRPr lang="pt-BR" sz="166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00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776" r="67" b="19208"/>
          <a:stretch/>
        </p:blipFill>
        <p:spPr>
          <a:xfrm>
            <a:off x="-20132" y="-216247"/>
            <a:ext cx="24143781" cy="13897322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-39101" y="-648295"/>
            <a:ext cx="14689632" cy="3280514"/>
          </a:xfrm>
          <a:prstGeom prst="rect">
            <a:avLst/>
          </a:prstGeom>
          <a:solidFill>
            <a:srgbClr val="C00000"/>
          </a:solidFill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199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rinda" panose="020B0502040204020203" pitchFamily="34" charset="0"/>
                <a:cs typeface="Vrinda" panose="020B0502040204020203" pitchFamily="34" charset="0"/>
              </a:rPr>
              <a:t>Let</a:t>
            </a:r>
            <a:r>
              <a:rPr lang="pt-BR" sz="199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rinda" panose="020B0502040204020203" pitchFamily="34" charset="0"/>
                <a:cs typeface="Vrinda" panose="020B0502040204020203" pitchFamily="34" charset="0"/>
              </a:rPr>
              <a:t> me </a:t>
            </a:r>
            <a:r>
              <a:rPr lang="pt-BR" sz="199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rinda" panose="020B0502040204020203" pitchFamily="34" charset="0"/>
                <a:cs typeface="Vrinda" panose="020B0502040204020203" pitchFamily="34" charset="0"/>
              </a:rPr>
              <a:t>see</a:t>
            </a:r>
            <a:r>
              <a:rPr lang="pt-BR" sz="199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rinda" panose="020B0502040204020203" pitchFamily="34" charset="0"/>
                <a:cs typeface="Vrinda" panose="020B0502040204020203" pitchFamily="34" charset="0"/>
              </a:rPr>
              <a:t>...</a:t>
            </a:r>
            <a:endParaRPr lang="pt-BR" sz="199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 rot="20406019">
            <a:off x="-23821" y="3039632"/>
            <a:ext cx="5259697" cy="3896068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23900" b="1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y</a:t>
            </a:r>
            <a:r>
              <a:rPr lang="pt-BR" sz="239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ou</a:t>
            </a:r>
            <a:endParaRPr lang="pt-BR" sz="239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 rot="21371510">
            <a:off x="4722752" y="2651370"/>
            <a:ext cx="9266993" cy="3280514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9600" b="1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t</a:t>
            </a:r>
            <a:r>
              <a:rPr lang="pt-BR" sz="9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he</a:t>
            </a:r>
            <a:r>
              <a:rPr lang="pt-BR" sz="199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pt-BR" sz="199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roof</a:t>
            </a:r>
            <a:endParaRPr lang="pt-BR" sz="199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 rot="680095">
            <a:off x="12987814" y="1474693"/>
            <a:ext cx="12153637" cy="2572628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8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these</a:t>
            </a:r>
            <a:r>
              <a:rPr lang="pt-BR" sz="153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pt-BR" sz="153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windows</a:t>
            </a:r>
            <a:endParaRPr lang="pt-BR" sz="153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 rot="988720">
            <a:off x="13701839" y="4235375"/>
            <a:ext cx="8273278" cy="2772683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8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the</a:t>
            </a:r>
            <a:r>
              <a:rPr lang="pt-BR" sz="1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pt-BR" sz="16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wall</a:t>
            </a:r>
            <a:endParaRPr lang="pt-BR" sz="166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 rot="1765664">
            <a:off x="15302253" y="10632764"/>
            <a:ext cx="8359622" cy="1987853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115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pt-BR" sz="72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five</a:t>
            </a:r>
            <a:r>
              <a:rPr lang="pt-BR" sz="72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pt-BR" sz="115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flowers</a:t>
            </a:r>
            <a:endParaRPr lang="pt-BR" sz="115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2351577" y="11316194"/>
            <a:ext cx="7415104" cy="2772683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9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two</a:t>
            </a:r>
            <a:r>
              <a:rPr lang="pt-BR" sz="1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boys</a:t>
            </a:r>
            <a:endParaRPr lang="pt-BR" sz="166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 rot="21335612">
            <a:off x="8497464" y="8505858"/>
            <a:ext cx="6563461" cy="2772683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72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four</a:t>
            </a:r>
            <a:r>
              <a:rPr lang="pt-BR" sz="115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pt-BR" sz="1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girls</a:t>
            </a:r>
            <a:endParaRPr lang="pt-BR" sz="166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4093779" y="11673353"/>
            <a:ext cx="8349186" cy="2341796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7200" b="1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m</a:t>
            </a:r>
            <a:r>
              <a:rPr lang="pt-BR" sz="72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any</a:t>
            </a:r>
            <a:r>
              <a:rPr lang="pt-BR" sz="13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pt-BR" sz="13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eagles</a:t>
            </a:r>
            <a:endParaRPr lang="pt-BR" sz="138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-529854" y="9002774"/>
            <a:ext cx="8247485" cy="2341796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8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some</a:t>
            </a:r>
            <a:r>
              <a:rPr lang="pt-BR" sz="13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pt-BR" sz="13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trees</a:t>
            </a:r>
            <a:endParaRPr lang="pt-BR" sz="138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-649889" y="6569889"/>
            <a:ext cx="7453017" cy="2772683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6600" b="1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t</a:t>
            </a:r>
            <a:r>
              <a:rPr lang="pt-BR" sz="6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hree</a:t>
            </a: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pt-BR" sz="16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cars</a:t>
            </a:r>
            <a:endParaRPr lang="pt-BR" sz="166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16" name="Retângulo 15"/>
          <p:cNvSpPr/>
          <p:nvPr/>
        </p:nvSpPr>
        <p:spPr>
          <a:xfrm rot="21437063">
            <a:off x="4683050" y="5901855"/>
            <a:ext cx="11891226" cy="2772683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8800" b="1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m</a:t>
            </a:r>
            <a:r>
              <a:rPr lang="pt-BR" sz="8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y</a:t>
            </a:r>
            <a:r>
              <a:rPr lang="pt-BR" sz="1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pt-BR" sz="16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wife</a:t>
            </a:r>
            <a:endParaRPr lang="pt-BR" sz="166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77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776" r="67" b="19208"/>
          <a:stretch/>
        </p:blipFill>
        <p:spPr>
          <a:xfrm>
            <a:off x="-20132" y="-216247"/>
            <a:ext cx="24143781" cy="13897322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-395559" y="-216247"/>
            <a:ext cx="24123649" cy="13944972"/>
          </a:xfrm>
          <a:prstGeom prst="rect">
            <a:avLst/>
          </a:prstGeom>
        </p:spPr>
        <p:txBody>
          <a:bodyPr wrap="square" lIns="216027" tIns="108014" rIns="216027" bIns="108014">
            <a:spAutoFit/>
          </a:bodyPr>
          <a:lstStyle/>
          <a:p>
            <a:pPr algn="ctr"/>
            <a:r>
              <a:rPr lang="pt-BR" sz="199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rinda" panose="020B0502040204020203" pitchFamily="34" charset="0"/>
                <a:cs typeface="Vrinda" panose="020B0502040204020203" pitchFamily="34" charset="0"/>
              </a:rPr>
              <a:t>TESTE:</a:t>
            </a:r>
          </a:p>
          <a:p>
            <a:pPr algn="ctr"/>
            <a:endParaRPr lang="pt-BR" sz="9600" b="1" dirty="0" smtClean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algn="ctr"/>
            <a:r>
              <a:rPr lang="pt-BR" sz="199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rinda" panose="020B0502040204020203" pitchFamily="34" charset="0"/>
                <a:cs typeface="Vrinda" panose="020B0502040204020203" pitchFamily="34" charset="0"/>
              </a:rPr>
              <a:t>v</a:t>
            </a:r>
            <a:r>
              <a:rPr lang="pt-BR" sz="199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rinda" panose="020B0502040204020203" pitchFamily="34" charset="0"/>
                <a:cs typeface="Vrinda" panose="020B0502040204020203" pitchFamily="34" charset="0"/>
              </a:rPr>
              <a:t>ejamos </a:t>
            </a:r>
          </a:p>
          <a:p>
            <a:pPr algn="ctr"/>
            <a:r>
              <a:rPr lang="pt-BR" sz="199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rinda" panose="020B0502040204020203" pitchFamily="34" charset="0"/>
                <a:cs typeface="Vrinda" panose="020B0502040204020203" pitchFamily="34" charset="0"/>
              </a:rPr>
              <a:t>com os olhos</a:t>
            </a:r>
          </a:p>
          <a:p>
            <a:pPr algn="ctr"/>
            <a:r>
              <a:rPr lang="pt-BR" sz="199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rinda" panose="020B0502040204020203" pitchFamily="34" charset="0"/>
                <a:cs typeface="Vrinda" panose="020B0502040204020203" pitchFamily="34" charset="0"/>
              </a:rPr>
              <a:t> da imaginação...</a:t>
            </a:r>
            <a:endParaRPr lang="pt-BR" sz="199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20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776" r="67" b="19208"/>
          <a:stretch/>
        </p:blipFill>
        <p:spPr>
          <a:xfrm>
            <a:off x="-20132" y="-216247"/>
            <a:ext cx="24143781" cy="13897322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612553" y="432048"/>
            <a:ext cx="10873208" cy="1367929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/>
          <p:cNvSpPr/>
          <p:nvPr/>
        </p:nvSpPr>
        <p:spPr>
          <a:xfrm>
            <a:off x="1188617" y="3528169"/>
            <a:ext cx="2664296" cy="244827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00"/>
              </a:solidFill>
            </a:endParaRPr>
          </a:p>
        </p:txBody>
      </p:sp>
      <p:sp>
        <p:nvSpPr>
          <p:cNvPr id="6" name="Elipse 5"/>
          <p:cNvSpPr/>
          <p:nvPr/>
        </p:nvSpPr>
        <p:spPr>
          <a:xfrm>
            <a:off x="8317409" y="3168129"/>
            <a:ext cx="2016224" cy="194421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00"/>
              </a:solidFill>
            </a:endParaRPr>
          </a:p>
        </p:txBody>
      </p:sp>
      <p:sp>
        <p:nvSpPr>
          <p:cNvPr id="7" name="Elipse 6"/>
          <p:cNvSpPr/>
          <p:nvPr/>
        </p:nvSpPr>
        <p:spPr>
          <a:xfrm>
            <a:off x="18596793" y="1799977"/>
            <a:ext cx="2016224" cy="194421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00"/>
              </a:solidFill>
            </a:endParaRPr>
          </a:p>
        </p:txBody>
      </p:sp>
      <p:sp>
        <p:nvSpPr>
          <p:cNvPr id="8" name="Elipse 7"/>
          <p:cNvSpPr/>
          <p:nvPr/>
        </p:nvSpPr>
        <p:spPr>
          <a:xfrm>
            <a:off x="17468672" y="4752305"/>
            <a:ext cx="2016224" cy="194421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00"/>
              </a:solidFill>
            </a:endParaRPr>
          </a:p>
        </p:txBody>
      </p:sp>
      <p:sp>
        <p:nvSpPr>
          <p:cNvPr id="9" name="Elipse 8"/>
          <p:cNvSpPr/>
          <p:nvPr/>
        </p:nvSpPr>
        <p:spPr>
          <a:xfrm>
            <a:off x="18974593" y="11399619"/>
            <a:ext cx="2016224" cy="194421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00"/>
              </a:solidFill>
            </a:endParaRPr>
          </a:p>
        </p:txBody>
      </p:sp>
      <p:sp>
        <p:nvSpPr>
          <p:cNvPr id="10" name="Elipse 9"/>
          <p:cNvSpPr/>
          <p:nvPr/>
        </p:nvSpPr>
        <p:spPr>
          <a:xfrm>
            <a:off x="14510097" y="11464937"/>
            <a:ext cx="2016224" cy="194421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00"/>
              </a:solidFill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11043646" y="9455403"/>
            <a:ext cx="2016224" cy="194421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00"/>
              </a:solidFill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7885361" y="11736859"/>
            <a:ext cx="2016224" cy="194421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00"/>
              </a:solidFill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2438206" y="9520721"/>
            <a:ext cx="2016224" cy="194421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00"/>
              </a:solidFill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1738088" y="6912434"/>
            <a:ext cx="2016224" cy="194421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00"/>
              </a:solidFill>
            </a:endParaRPr>
          </a:p>
        </p:txBody>
      </p:sp>
      <p:sp>
        <p:nvSpPr>
          <p:cNvPr id="15" name="Elipse 14"/>
          <p:cNvSpPr/>
          <p:nvPr/>
        </p:nvSpPr>
        <p:spPr>
          <a:xfrm>
            <a:off x="9676392" y="6480275"/>
            <a:ext cx="2016224" cy="194421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7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theme/theme1.xml><?xml version="1.0" encoding="utf-8"?>
<a:theme xmlns:a="http://schemas.openxmlformats.org/drawingml/2006/main" name="Cacho">
  <a:themeElements>
    <a:clrScheme name="Cacho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Cach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1542</TotalTime>
  <Words>187</Words>
  <Application>Microsoft Office PowerPoint</Application>
  <PresentationFormat>Personalizar</PresentationFormat>
  <Paragraphs>96</Paragraphs>
  <Slides>23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Century Gothic</vt:lpstr>
      <vt:lpstr>Vrinda</vt:lpstr>
      <vt:lpstr>Wingdings 3</vt:lpstr>
      <vt:lpstr>Cacho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Gabriel</dc:creator>
  <cp:lastModifiedBy>Espedito Oliveira</cp:lastModifiedBy>
  <cp:revision>196</cp:revision>
  <dcterms:created xsi:type="dcterms:W3CDTF">2012-08-11T16:08:57Z</dcterms:created>
  <dcterms:modified xsi:type="dcterms:W3CDTF">2015-04-01T01:07:20Z</dcterms:modified>
</cp:coreProperties>
</file>